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03_C235A7D8.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9" r:id="rId4"/>
    <p:sldId id="266" r:id="rId5"/>
    <p:sldId id="270" r:id="rId6"/>
    <p:sldId id="261" r:id="rId7"/>
    <p:sldId id="269" r:id="rId8"/>
    <p:sldId id="268" r:id="rId9"/>
    <p:sldId id="262" r:id="rId10"/>
    <p:sldId id="263" r:id="rId11"/>
    <p:sldId id="272" r:id="rId12"/>
    <p:sldId id="27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F2ED147-A7F1-3CEC-B37F-A38D9C6F8323}" name="Aidan Chin" initials="AC" userId="a1c9f7e9ceaf95a3"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B8AB75-DC94-499E-8C42-96071BF6303A}" v="130" dt="2023-05-03T03:18:44.2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71429" autoAdjust="0"/>
  </p:normalViewPr>
  <p:slideViewPr>
    <p:cSldViewPr snapToGrid="0">
      <p:cViewPr>
        <p:scale>
          <a:sx n="50" d="100"/>
          <a:sy n="50" d="100"/>
        </p:scale>
        <p:origin x="2910" y="6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21" Type="http://schemas.microsoft.com/office/2018/10/relationships/authors" Targe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idan Chin" userId="a1c9f7e9ceaf95a3" providerId="LiveId" clId="{29B8AB75-DC94-499E-8C42-96071BF6303A}"/>
    <pc:docChg chg="undo custSel addSld delSld modSld sldOrd modMainMaster">
      <pc:chgData name="Aidan Chin" userId="a1c9f7e9ceaf95a3" providerId="LiveId" clId="{29B8AB75-DC94-499E-8C42-96071BF6303A}" dt="2023-05-03T03:18:44.226" v="2597"/>
      <pc:docMkLst>
        <pc:docMk/>
      </pc:docMkLst>
      <pc:sldChg chg="addSp delSp modSp mod setBg modNotesTx">
        <pc:chgData name="Aidan Chin" userId="a1c9f7e9ceaf95a3" providerId="LiveId" clId="{29B8AB75-DC94-499E-8C42-96071BF6303A}" dt="2023-05-03T03:08:15.233" v="2561"/>
        <pc:sldMkLst>
          <pc:docMk/>
          <pc:sldMk cId="1781103085" sldId="256"/>
        </pc:sldMkLst>
        <pc:spChg chg="mod">
          <ac:chgData name="Aidan Chin" userId="a1c9f7e9ceaf95a3" providerId="LiveId" clId="{29B8AB75-DC94-499E-8C42-96071BF6303A}" dt="2023-05-03T00:11:15.106" v="2109" actId="207"/>
          <ac:spMkLst>
            <pc:docMk/>
            <pc:sldMk cId="1781103085" sldId="256"/>
            <ac:spMk id="2" creationId="{6E5B132E-CA17-CE4C-7CA1-FF3D8B5F488E}"/>
          </ac:spMkLst>
        </pc:spChg>
        <pc:spChg chg="add mod">
          <ac:chgData name="Aidan Chin" userId="a1c9f7e9ceaf95a3" providerId="LiveId" clId="{29B8AB75-DC94-499E-8C42-96071BF6303A}" dt="2023-05-03T00:16:35.839" v="2191" actId="1076"/>
          <ac:spMkLst>
            <pc:docMk/>
            <pc:sldMk cId="1781103085" sldId="256"/>
            <ac:spMk id="3" creationId="{180A9214-DC72-C865-1EAA-340EE546C82E}"/>
          </ac:spMkLst>
        </pc:spChg>
        <pc:spChg chg="del mod">
          <ac:chgData name="Aidan Chin" userId="a1c9f7e9ceaf95a3" providerId="LiveId" clId="{29B8AB75-DC94-499E-8C42-96071BF6303A}" dt="2023-04-27T02:56:31.409" v="307" actId="478"/>
          <ac:spMkLst>
            <pc:docMk/>
            <pc:sldMk cId="1781103085" sldId="256"/>
            <ac:spMk id="3" creationId="{DBB2C96F-F4A8-1F86-789F-1154019F721C}"/>
          </ac:spMkLst>
        </pc:spChg>
        <pc:spChg chg="add del mod">
          <ac:chgData name="Aidan Chin" userId="a1c9f7e9ceaf95a3" providerId="LiveId" clId="{29B8AB75-DC94-499E-8C42-96071BF6303A}" dt="2023-05-01T16:01:03.682" v="1261" actId="478"/>
          <ac:spMkLst>
            <pc:docMk/>
            <pc:sldMk cId="1781103085" sldId="256"/>
            <ac:spMk id="4" creationId="{68FADB1D-4BCC-C05E-D305-0303C9DAA9BD}"/>
          </ac:spMkLst>
        </pc:spChg>
        <pc:spChg chg="add del mod">
          <ac:chgData name="Aidan Chin" userId="a1c9f7e9ceaf95a3" providerId="LiveId" clId="{29B8AB75-DC94-499E-8C42-96071BF6303A}" dt="2023-04-27T02:51:37.467" v="290" actId="478"/>
          <ac:spMkLst>
            <pc:docMk/>
            <pc:sldMk cId="1781103085" sldId="256"/>
            <ac:spMk id="5" creationId="{604D2816-A465-1445-C8FC-E7476C5682A8}"/>
          </ac:spMkLst>
        </pc:spChg>
        <pc:spChg chg="add del mod">
          <ac:chgData name="Aidan Chin" userId="a1c9f7e9ceaf95a3" providerId="LiveId" clId="{29B8AB75-DC94-499E-8C42-96071BF6303A}" dt="2023-05-01T16:01:02.004" v="1260" actId="478"/>
          <ac:spMkLst>
            <pc:docMk/>
            <pc:sldMk cId="1781103085" sldId="256"/>
            <ac:spMk id="6" creationId="{DED46E26-C9A9-6547-FA7F-F6E29CBB7181}"/>
          </ac:spMkLst>
        </pc:spChg>
        <pc:spChg chg="add del mod">
          <ac:chgData name="Aidan Chin" userId="a1c9f7e9ceaf95a3" providerId="LiveId" clId="{29B8AB75-DC94-499E-8C42-96071BF6303A}" dt="2023-04-27T02:54:20.168" v="302" actId="478"/>
          <ac:spMkLst>
            <pc:docMk/>
            <pc:sldMk cId="1781103085" sldId="256"/>
            <ac:spMk id="7" creationId="{3E21F12F-E1E6-101B-990F-34F294BE7A33}"/>
          </ac:spMkLst>
        </pc:spChg>
        <pc:spChg chg="add mod">
          <ac:chgData name="Aidan Chin" userId="a1c9f7e9ceaf95a3" providerId="LiveId" clId="{29B8AB75-DC94-499E-8C42-96071BF6303A}" dt="2023-05-01T16:01:26.695" v="1285" actId="1076"/>
          <ac:spMkLst>
            <pc:docMk/>
            <pc:sldMk cId="1781103085" sldId="256"/>
            <ac:spMk id="7" creationId="{A708613B-622A-F71C-5CE9-797D1FF9D9A4}"/>
          </ac:spMkLst>
        </pc:spChg>
        <pc:spChg chg="add del mod">
          <ac:chgData name="Aidan Chin" userId="a1c9f7e9ceaf95a3" providerId="LiveId" clId="{29B8AB75-DC94-499E-8C42-96071BF6303A}" dt="2023-04-27T02:56:34.686" v="308" actId="478"/>
          <ac:spMkLst>
            <pc:docMk/>
            <pc:sldMk cId="1781103085" sldId="256"/>
            <ac:spMk id="9" creationId="{E16EC233-3BCF-991C-4CE2-7CBE65CDB419}"/>
          </ac:spMkLst>
        </pc:spChg>
        <pc:picChg chg="add del mod">
          <ac:chgData name="Aidan Chin" userId="a1c9f7e9ceaf95a3" providerId="LiveId" clId="{29B8AB75-DC94-499E-8C42-96071BF6303A}" dt="2023-05-03T02:43:49.472" v="2194" actId="478"/>
          <ac:picMkLst>
            <pc:docMk/>
            <pc:sldMk cId="1781103085" sldId="256"/>
            <ac:picMk id="5" creationId="{C20B688E-04E6-1012-4B4D-C50FE253EEBE}"/>
          </ac:picMkLst>
        </pc:picChg>
        <pc:picChg chg="add del mod">
          <ac:chgData name="Aidan Chin" userId="a1c9f7e9ceaf95a3" providerId="LiveId" clId="{29B8AB75-DC94-499E-8C42-96071BF6303A}" dt="2023-05-01T15:59:20.167" v="1228" actId="931"/>
          <ac:picMkLst>
            <pc:docMk/>
            <pc:sldMk cId="1781103085" sldId="256"/>
            <ac:picMk id="5" creationId="{E3B37BAD-25F0-B7D1-CD0F-F15EF616F2F3}"/>
          </ac:picMkLst>
        </pc:picChg>
        <pc:picChg chg="add mod">
          <ac:chgData name="Aidan Chin" userId="a1c9f7e9ceaf95a3" providerId="LiveId" clId="{29B8AB75-DC94-499E-8C42-96071BF6303A}" dt="2023-05-03T03:08:15.233" v="2561"/>
          <ac:picMkLst>
            <pc:docMk/>
            <pc:sldMk cId="1781103085" sldId="256"/>
            <ac:picMk id="13" creationId="{A526E865-3EE5-7EBA-8FBC-E51FBF1A81A2}"/>
          </ac:picMkLst>
        </pc:picChg>
      </pc:sldChg>
      <pc:sldChg chg="addSp delSp modSp new mod modTransition setBg modAnim modNotesTx">
        <pc:chgData name="Aidan Chin" userId="a1c9f7e9ceaf95a3" providerId="LiveId" clId="{29B8AB75-DC94-499E-8C42-96071BF6303A}" dt="2023-05-03T03:09:52.333" v="2563"/>
        <pc:sldMkLst>
          <pc:docMk/>
          <pc:sldMk cId="2159817093" sldId="257"/>
        </pc:sldMkLst>
        <pc:spChg chg="mod">
          <ac:chgData name="Aidan Chin" userId="a1c9f7e9ceaf95a3" providerId="LiveId" clId="{29B8AB75-DC94-499E-8C42-96071BF6303A}" dt="2023-05-02T00:43:35.759" v="1468" actId="26606"/>
          <ac:spMkLst>
            <pc:docMk/>
            <pc:sldMk cId="2159817093" sldId="257"/>
            <ac:spMk id="2" creationId="{A1966DEB-216F-16DA-78B9-80E732DFA3B5}"/>
          </ac:spMkLst>
        </pc:spChg>
        <pc:spChg chg="del mod">
          <ac:chgData name="Aidan Chin" userId="a1c9f7e9ceaf95a3" providerId="LiveId" clId="{29B8AB75-DC94-499E-8C42-96071BF6303A}" dt="2023-05-01T16:04:29.371" v="1318" actId="478"/>
          <ac:spMkLst>
            <pc:docMk/>
            <pc:sldMk cId="2159817093" sldId="257"/>
            <ac:spMk id="3" creationId="{7D57A4F3-9CE9-D05C-DE71-C3881E34F074}"/>
          </ac:spMkLst>
        </pc:spChg>
        <pc:spChg chg="add del">
          <ac:chgData name="Aidan Chin" userId="a1c9f7e9ceaf95a3" providerId="LiveId" clId="{29B8AB75-DC94-499E-8C42-96071BF6303A}" dt="2023-05-02T00:47:23.744" v="1488" actId="11529"/>
          <ac:spMkLst>
            <pc:docMk/>
            <pc:sldMk cId="2159817093" sldId="257"/>
            <ac:spMk id="3" creationId="{B9E40B20-80A9-799A-9192-912020190386}"/>
          </ac:spMkLst>
        </pc:spChg>
        <pc:spChg chg="add mod ord">
          <ac:chgData name="Aidan Chin" userId="a1c9f7e9ceaf95a3" providerId="LiveId" clId="{29B8AB75-DC94-499E-8C42-96071BF6303A}" dt="2023-05-02T00:47:59.015" v="1493" actId="170"/>
          <ac:spMkLst>
            <pc:docMk/>
            <pc:sldMk cId="2159817093" sldId="257"/>
            <ac:spMk id="4" creationId="{9D19D7AF-90F4-0B91-0D0F-EFDBD6978974}"/>
          </ac:spMkLst>
        </pc:spChg>
        <pc:spChg chg="add">
          <ac:chgData name="Aidan Chin" userId="a1c9f7e9ceaf95a3" providerId="LiveId" clId="{29B8AB75-DC94-499E-8C42-96071BF6303A}" dt="2023-05-02T00:43:35.759" v="1468" actId="26606"/>
          <ac:spMkLst>
            <pc:docMk/>
            <pc:sldMk cId="2159817093" sldId="257"/>
            <ac:spMk id="12" creationId="{4845A0EE-C4C8-4AE1-B3C6-1261368AC036}"/>
          </ac:spMkLst>
        </pc:spChg>
        <pc:picChg chg="add del mod">
          <ac:chgData name="Aidan Chin" userId="a1c9f7e9ceaf95a3" providerId="LiveId" clId="{29B8AB75-DC94-499E-8C42-96071BF6303A}" dt="2023-05-01T16:03:18.318" v="1288" actId="478"/>
          <ac:picMkLst>
            <pc:docMk/>
            <pc:sldMk cId="2159817093" sldId="257"/>
            <ac:picMk id="5" creationId="{7AEA52FD-6BA4-BC83-B71D-0926E5449B9F}"/>
          </ac:picMkLst>
        </pc:picChg>
        <pc:picChg chg="add mod">
          <ac:chgData name="Aidan Chin" userId="a1c9f7e9ceaf95a3" providerId="LiveId" clId="{29B8AB75-DC94-499E-8C42-96071BF6303A}" dt="2023-05-02T00:43:35.759" v="1468" actId="26606"/>
          <ac:picMkLst>
            <pc:docMk/>
            <pc:sldMk cId="2159817093" sldId="257"/>
            <ac:picMk id="7" creationId="{4D82BF20-6F2F-FD3C-12EA-7C8CE49A501C}"/>
          </ac:picMkLst>
        </pc:picChg>
        <pc:picChg chg="add del mod">
          <ac:chgData name="Aidan Chin" userId="a1c9f7e9ceaf95a3" providerId="LiveId" clId="{29B8AB75-DC94-499E-8C42-96071BF6303A}" dt="2023-05-03T03:09:28.915" v="2562"/>
          <ac:picMkLst>
            <pc:docMk/>
            <pc:sldMk cId="2159817093" sldId="257"/>
            <ac:picMk id="10" creationId="{01636683-7B3B-E1C1-113D-EAFB64E11875}"/>
          </ac:picMkLst>
        </pc:picChg>
        <pc:picChg chg="add mod">
          <ac:chgData name="Aidan Chin" userId="a1c9f7e9ceaf95a3" providerId="LiveId" clId="{29B8AB75-DC94-499E-8C42-96071BF6303A}" dt="2023-05-03T03:09:52.333" v="2563"/>
          <ac:picMkLst>
            <pc:docMk/>
            <pc:sldMk cId="2159817093" sldId="257"/>
            <ac:picMk id="15" creationId="{70871352-A3D8-37EB-AD4D-22525F2D1280}"/>
          </ac:picMkLst>
        </pc:picChg>
      </pc:sldChg>
      <pc:sldChg chg="modSp new del mod">
        <pc:chgData name="Aidan Chin" userId="a1c9f7e9ceaf95a3" providerId="LiveId" clId="{29B8AB75-DC94-499E-8C42-96071BF6303A}" dt="2023-04-27T03:01:55.519" v="828" actId="47"/>
        <pc:sldMkLst>
          <pc:docMk/>
          <pc:sldMk cId="3986219284" sldId="258"/>
        </pc:sldMkLst>
        <pc:spChg chg="mod">
          <ac:chgData name="Aidan Chin" userId="a1c9f7e9ceaf95a3" providerId="LiveId" clId="{29B8AB75-DC94-499E-8C42-96071BF6303A}" dt="2023-04-27T02:44:24.787" v="98" actId="20577"/>
          <ac:spMkLst>
            <pc:docMk/>
            <pc:sldMk cId="3986219284" sldId="258"/>
            <ac:spMk id="2" creationId="{D1D2123C-DB0D-311B-3303-CCA4163BD2B1}"/>
          </ac:spMkLst>
        </pc:spChg>
        <pc:spChg chg="mod">
          <ac:chgData name="Aidan Chin" userId="a1c9f7e9ceaf95a3" providerId="LiveId" clId="{29B8AB75-DC94-499E-8C42-96071BF6303A}" dt="2023-04-27T02:58:57.145" v="549" actId="20577"/>
          <ac:spMkLst>
            <pc:docMk/>
            <pc:sldMk cId="3986219284" sldId="258"/>
            <ac:spMk id="3" creationId="{4A39D89C-A226-A35C-C38F-5F9798A89AE1}"/>
          </ac:spMkLst>
        </pc:spChg>
      </pc:sldChg>
      <pc:sldChg chg="addSp delSp modSp new mod modTransition setBg modAnim addCm modNotesTx">
        <pc:chgData name="Aidan Chin" userId="a1c9f7e9ceaf95a3" providerId="LiveId" clId="{29B8AB75-DC94-499E-8C42-96071BF6303A}" dt="2023-05-03T03:10:33.289" v="2565"/>
        <pc:sldMkLst>
          <pc:docMk/>
          <pc:sldMk cId="3258296280" sldId="259"/>
        </pc:sldMkLst>
        <pc:spChg chg="mod ord">
          <ac:chgData name="Aidan Chin" userId="a1c9f7e9ceaf95a3" providerId="LiveId" clId="{29B8AB75-DC94-499E-8C42-96071BF6303A}" dt="2023-05-03T00:11:11.139" v="2108" actId="207"/>
          <ac:spMkLst>
            <pc:docMk/>
            <pc:sldMk cId="3258296280" sldId="259"/>
            <ac:spMk id="2" creationId="{BC2A2162-F96F-5594-17BA-A3B58F5E9EDE}"/>
          </ac:spMkLst>
        </pc:spChg>
        <pc:spChg chg="del mod">
          <ac:chgData name="Aidan Chin" userId="a1c9f7e9ceaf95a3" providerId="LiveId" clId="{29B8AB75-DC94-499E-8C42-96071BF6303A}" dt="2023-05-01T15:34:04.210" v="944" actId="478"/>
          <ac:spMkLst>
            <pc:docMk/>
            <pc:sldMk cId="3258296280" sldId="259"/>
            <ac:spMk id="3" creationId="{70790B75-47EC-1E9A-447E-E9AEE1564469}"/>
          </ac:spMkLst>
        </pc:spChg>
        <pc:spChg chg="add mod">
          <ac:chgData name="Aidan Chin" userId="a1c9f7e9ceaf95a3" providerId="LiveId" clId="{29B8AB75-DC94-499E-8C42-96071BF6303A}" dt="2023-05-01T15:44:47.361" v="1071" actId="1076"/>
          <ac:spMkLst>
            <pc:docMk/>
            <pc:sldMk cId="3258296280" sldId="259"/>
            <ac:spMk id="5" creationId="{C723CBBC-F065-92A1-5C86-D13FA50572C7}"/>
          </ac:spMkLst>
        </pc:spChg>
        <pc:spChg chg="add mod ord">
          <ac:chgData name="Aidan Chin" userId="a1c9f7e9ceaf95a3" providerId="LiveId" clId="{29B8AB75-DC94-499E-8C42-96071BF6303A}" dt="2023-05-01T15:42:14.561" v="1048" actId="1076"/>
          <ac:spMkLst>
            <pc:docMk/>
            <pc:sldMk cId="3258296280" sldId="259"/>
            <ac:spMk id="6" creationId="{E687A6C8-E9EF-2439-FB0C-743CD94DA4C7}"/>
          </ac:spMkLst>
        </pc:spChg>
        <pc:spChg chg="add mod">
          <ac:chgData name="Aidan Chin" userId="a1c9f7e9ceaf95a3" providerId="LiveId" clId="{29B8AB75-DC94-499E-8C42-96071BF6303A}" dt="2023-05-01T15:40:53.985" v="1035" actId="1076"/>
          <ac:spMkLst>
            <pc:docMk/>
            <pc:sldMk cId="3258296280" sldId="259"/>
            <ac:spMk id="7" creationId="{ABF54070-B1C2-2874-80CD-F5BF658F616A}"/>
          </ac:spMkLst>
        </pc:spChg>
        <pc:spChg chg="add mod">
          <ac:chgData name="Aidan Chin" userId="a1c9f7e9ceaf95a3" providerId="LiveId" clId="{29B8AB75-DC94-499E-8C42-96071BF6303A}" dt="2023-05-01T15:41:25.560" v="1040" actId="1076"/>
          <ac:spMkLst>
            <pc:docMk/>
            <pc:sldMk cId="3258296280" sldId="259"/>
            <ac:spMk id="8" creationId="{E4A29924-49E0-B29B-408D-A92595526BFF}"/>
          </ac:spMkLst>
        </pc:spChg>
        <pc:spChg chg="add del mod">
          <ac:chgData name="Aidan Chin" userId="a1c9f7e9ceaf95a3" providerId="LiveId" clId="{29B8AB75-DC94-499E-8C42-96071BF6303A}" dt="2023-05-01T15:34:07.618" v="945" actId="478"/>
          <ac:spMkLst>
            <pc:docMk/>
            <pc:sldMk cId="3258296280" sldId="259"/>
            <ac:spMk id="10" creationId="{51BAA245-05C4-5992-FF82-A77EC07212D8}"/>
          </ac:spMkLst>
        </pc:spChg>
        <pc:spChg chg="add del mod">
          <ac:chgData name="Aidan Chin" userId="a1c9f7e9ceaf95a3" providerId="LiveId" clId="{29B8AB75-DC94-499E-8C42-96071BF6303A}" dt="2023-05-01T15:39:00.218" v="1033" actId="478"/>
          <ac:spMkLst>
            <pc:docMk/>
            <pc:sldMk cId="3258296280" sldId="259"/>
            <ac:spMk id="11" creationId="{3C4CED91-44AF-925F-8258-62A7131A19E2}"/>
          </ac:spMkLst>
        </pc:spChg>
        <pc:spChg chg="add mod">
          <ac:chgData name="Aidan Chin" userId="a1c9f7e9ceaf95a3" providerId="LiveId" clId="{29B8AB75-DC94-499E-8C42-96071BF6303A}" dt="2023-05-01T15:42:00.548" v="1047" actId="571"/>
          <ac:spMkLst>
            <pc:docMk/>
            <pc:sldMk cId="3258296280" sldId="259"/>
            <ac:spMk id="12" creationId="{381A0E45-6AB9-5560-4B44-D2DB3EFD118F}"/>
          </ac:spMkLst>
        </pc:spChg>
        <pc:graphicFrameChg chg="add del mod">
          <ac:chgData name="Aidan Chin" userId="a1c9f7e9ceaf95a3" providerId="LiveId" clId="{29B8AB75-DC94-499E-8C42-96071BF6303A}" dt="2023-05-01T15:17:48.087" v="840" actId="478"/>
          <ac:graphicFrameMkLst>
            <pc:docMk/>
            <pc:sldMk cId="3258296280" sldId="259"/>
            <ac:graphicFrameMk id="4" creationId="{7E9F2BCE-4806-05F6-00E6-271BD6CAE84E}"/>
          </ac:graphicFrameMkLst>
        </pc:graphicFrameChg>
        <pc:picChg chg="add del mod">
          <ac:chgData name="Aidan Chin" userId="a1c9f7e9ceaf95a3" providerId="LiveId" clId="{29B8AB75-DC94-499E-8C42-96071BF6303A}" dt="2023-05-03T03:10:06.634" v="2564"/>
          <ac:picMkLst>
            <pc:docMk/>
            <pc:sldMk cId="3258296280" sldId="259"/>
            <ac:picMk id="12" creationId="{E977425D-EE5C-6F54-289F-73CEFB804966}"/>
          </ac:picMkLst>
        </pc:picChg>
        <pc:picChg chg="add mod">
          <ac:chgData name="Aidan Chin" userId="a1c9f7e9ceaf95a3" providerId="LiveId" clId="{29B8AB75-DC94-499E-8C42-96071BF6303A}" dt="2023-05-03T03:10:33.289" v="2565"/>
          <ac:picMkLst>
            <pc:docMk/>
            <pc:sldMk cId="3258296280" sldId="259"/>
            <ac:picMk id="16" creationId="{63A7DA39-3985-8910-93E5-D2F2AE002CF3}"/>
          </ac:picMkLst>
        </pc:picChg>
        <pc:extLst>
          <p:ext xmlns:p="http://schemas.openxmlformats.org/presentationml/2006/main" uri="{D6D511B9-2390-475A-947B-AFAB55BFBCF1}">
            <pc226:cmChg xmlns:pc226="http://schemas.microsoft.com/office/powerpoint/2022/06/main/command" chg="add">
              <pc226:chgData name="Aidan Chin" userId="a1c9f7e9ceaf95a3" providerId="LiveId" clId="{29B8AB75-DC94-499E-8C42-96071BF6303A}" dt="2023-05-01T15:34:01.432" v="943"/>
              <pc2:cmMkLst xmlns:pc2="http://schemas.microsoft.com/office/powerpoint/2019/9/main/command">
                <pc:docMk/>
                <pc:sldMk cId="3258296280" sldId="259"/>
                <pc2:cmMk id="{E248B2C5-C22B-4B8E-AF55-4562089E2A80}"/>
              </pc2:cmMkLst>
            </pc226:cmChg>
          </p:ext>
        </pc:extLst>
      </pc:sldChg>
      <pc:sldChg chg="modSp new del mod">
        <pc:chgData name="Aidan Chin" userId="a1c9f7e9ceaf95a3" providerId="LiveId" clId="{29B8AB75-DC94-499E-8C42-96071BF6303A}" dt="2023-04-27T03:02:01.811" v="829" actId="47"/>
        <pc:sldMkLst>
          <pc:docMk/>
          <pc:sldMk cId="2300115552" sldId="260"/>
        </pc:sldMkLst>
        <pc:spChg chg="mod">
          <ac:chgData name="Aidan Chin" userId="a1c9f7e9ceaf95a3" providerId="LiveId" clId="{29B8AB75-DC94-499E-8C42-96071BF6303A}" dt="2023-04-27T02:44:54.643" v="131" actId="20577"/>
          <ac:spMkLst>
            <pc:docMk/>
            <pc:sldMk cId="2300115552" sldId="260"/>
            <ac:spMk id="2" creationId="{E6142B4C-27FB-8421-192F-4B0976D4C7B5}"/>
          </ac:spMkLst>
        </pc:spChg>
        <pc:spChg chg="mod">
          <ac:chgData name="Aidan Chin" userId="a1c9f7e9ceaf95a3" providerId="LiveId" clId="{29B8AB75-DC94-499E-8C42-96071BF6303A}" dt="2023-04-27T02:59:32.475" v="682" actId="5793"/>
          <ac:spMkLst>
            <pc:docMk/>
            <pc:sldMk cId="2300115552" sldId="260"/>
            <ac:spMk id="3" creationId="{F28729DF-6AE6-CD49-E090-93B9BA608F00}"/>
          </ac:spMkLst>
        </pc:spChg>
      </pc:sldChg>
      <pc:sldChg chg="addSp delSp modSp new add del mod modTransition setBg modAnim modNotesTx">
        <pc:chgData name="Aidan Chin" userId="a1c9f7e9ceaf95a3" providerId="LiveId" clId="{29B8AB75-DC94-499E-8C42-96071BF6303A}" dt="2023-05-03T03:13:54.907" v="2574"/>
        <pc:sldMkLst>
          <pc:docMk/>
          <pc:sldMk cId="3969059215" sldId="261"/>
        </pc:sldMkLst>
        <pc:spChg chg="mod">
          <ac:chgData name="Aidan Chin" userId="a1c9f7e9ceaf95a3" providerId="LiveId" clId="{29B8AB75-DC94-499E-8C42-96071BF6303A}" dt="2023-05-03T00:10:54.049" v="2104" actId="207"/>
          <ac:spMkLst>
            <pc:docMk/>
            <pc:sldMk cId="3969059215" sldId="261"/>
            <ac:spMk id="2" creationId="{9331B4D2-3483-65F9-E13E-F7E8B405CBF7}"/>
          </ac:spMkLst>
        </pc:spChg>
        <pc:spChg chg="del mod">
          <ac:chgData name="Aidan Chin" userId="a1c9f7e9ceaf95a3" providerId="LiveId" clId="{29B8AB75-DC94-499E-8C42-96071BF6303A}" dt="2023-05-02T00:26:34.722" v="1377" actId="478"/>
          <ac:spMkLst>
            <pc:docMk/>
            <pc:sldMk cId="3969059215" sldId="261"/>
            <ac:spMk id="3" creationId="{28D05506-EC44-BD19-785D-0DCF2BD9BC74}"/>
          </ac:spMkLst>
        </pc:spChg>
        <pc:spChg chg="add">
          <ac:chgData name="Aidan Chin" userId="a1c9f7e9ceaf95a3" providerId="LiveId" clId="{29B8AB75-DC94-499E-8C42-96071BF6303A}" dt="2023-05-02T00:43:21.934" v="1467" actId="26606"/>
          <ac:spMkLst>
            <pc:docMk/>
            <pc:sldMk cId="3969059215" sldId="261"/>
            <ac:spMk id="9" creationId="{4845A0EE-C4C8-4AE1-B3C6-1261368AC036}"/>
          </ac:spMkLst>
        </pc:spChg>
        <pc:spChg chg="add del mod">
          <ac:chgData name="Aidan Chin" userId="a1c9f7e9ceaf95a3" providerId="LiveId" clId="{29B8AB75-DC94-499E-8C42-96071BF6303A}" dt="2023-05-02T00:26:45.046" v="1379" actId="478"/>
          <ac:spMkLst>
            <pc:docMk/>
            <pc:sldMk cId="3969059215" sldId="261"/>
            <ac:spMk id="10" creationId="{D2710B6F-24F6-6977-D312-35D23F42AE63}"/>
          </ac:spMkLst>
        </pc:spChg>
        <pc:spChg chg="add del mod">
          <ac:chgData name="Aidan Chin" userId="a1c9f7e9ceaf95a3" providerId="LiveId" clId="{29B8AB75-DC94-499E-8C42-96071BF6303A}" dt="2023-05-02T00:41:32.995" v="1448" actId="478"/>
          <ac:spMkLst>
            <pc:docMk/>
            <pc:sldMk cId="3969059215" sldId="261"/>
            <ac:spMk id="14" creationId="{DC925F48-0DA9-251B-6E4F-53E9596C71F0}"/>
          </ac:spMkLst>
        </pc:spChg>
        <pc:spChg chg="add mod ord">
          <ac:chgData name="Aidan Chin" userId="a1c9f7e9ceaf95a3" providerId="LiveId" clId="{29B8AB75-DC94-499E-8C42-96071BF6303A}" dt="2023-05-02T00:48:17.215" v="1496" actId="171"/>
          <ac:spMkLst>
            <pc:docMk/>
            <pc:sldMk cId="3969059215" sldId="261"/>
            <ac:spMk id="15" creationId="{DD4674C8-7906-1768-9FFF-5C6EC6F37286}"/>
          </ac:spMkLst>
        </pc:spChg>
        <pc:graphicFrameChg chg="add del mod">
          <ac:chgData name="Aidan Chin" userId="a1c9f7e9ceaf95a3" providerId="LiveId" clId="{29B8AB75-DC94-499E-8C42-96071BF6303A}" dt="2023-05-02T00:28:43.677" v="1401" actId="478"/>
          <ac:graphicFrameMkLst>
            <pc:docMk/>
            <pc:sldMk cId="3969059215" sldId="261"/>
            <ac:graphicFrameMk id="8" creationId="{E31B8CA3-2F00-8F40-E798-58BE28E0E60C}"/>
          </ac:graphicFrameMkLst>
        </pc:graphicFrameChg>
        <pc:graphicFrameChg chg="add del mod">
          <ac:chgData name="Aidan Chin" userId="a1c9f7e9ceaf95a3" providerId="LiveId" clId="{29B8AB75-DC94-499E-8C42-96071BF6303A}" dt="2023-05-02T00:40:57.006" v="1441" actId="21"/>
          <ac:graphicFrameMkLst>
            <pc:docMk/>
            <pc:sldMk cId="3969059215" sldId="261"/>
            <ac:graphicFrameMk id="13" creationId="{084B9E43-44F5-73DE-FBF7-383C7AFA19FA}"/>
          </ac:graphicFrameMkLst>
        </pc:graphicFrameChg>
        <pc:picChg chg="add del mod">
          <ac:chgData name="Aidan Chin" userId="a1c9f7e9ceaf95a3" providerId="LiveId" clId="{29B8AB75-DC94-499E-8C42-96071BF6303A}" dt="2023-05-03T02:47:34.641" v="2211" actId="478"/>
          <ac:picMkLst>
            <pc:docMk/>
            <pc:sldMk cId="3969059215" sldId="261"/>
            <ac:picMk id="5" creationId="{8797EFC6-1E0D-1F79-9298-E8A92787E991}"/>
          </ac:picMkLst>
        </pc:picChg>
        <pc:picChg chg="add mod">
          <ac:chgData name="Aidan Chin" userId="a1c9f7e9ceaf95a3" providerId="LiveId" clId="{29B8AB75-DC94-499E-8C42-96071BF6303A}" dt="2023-05-03T02:47:39.174" v="2213" actId="1076"/>
          <ac:picMkLst>
            <pc:docMk/>
            <pc:sldMk cId="3969059215" sldId="261"/>
            <ac:picMk id="6" creationId="{0F5BE302-E9DC-A01E-4B7E-5B9D720F3E6B}"/>
          </ac:picMkLst>
        </pc:picChg>
        <pc:picChg chg="add del mod">
          <ac:chgData name="Aidan Chin" userId="a1c9f7e9ceaf95a3" providerId="LiveId" clId="{29B8AB75-DC94-499E-8C42-96071BF6303A}" dt="2023-05-02T00:41:32.995" v="1448" actId="478"/>
          <ac:picMkLst>
            <pc:docMk/>
            <pc:sldMk cId="3969059215" sldId="261"/>
            <ac:picMk id="7" creationId="{18505AA1-7DFA-52E7-E370-0B52F15587D0}"/>
          </ac:picMkLst>
        </pc:picChg>
        <pc:picChg chg="add del mod">
          <ac:chgData name="Aidan Chin" userId="a1c9f7e9ceaf95a3" providerId="LiveId" clId="{29B8AB75-DC94-499E-8C42-96071BF6303A}" dt="2023-05-03T03:12:57.673" v="2570"/>
          <ac:picMkLst>
            <pc:docMk/>
            <pc:sldMk cId="3969059215" sldId="261"/>
            <ac:picMk id="8" creationId="{1973A5E7-8E8A-05B1-5E9A-609EE665EE48}"/>
          </ac:picMkLst>
        </pc:picChg>
        <pc:picChg chg="add del mod">
          <ac:chgData name="Aidan Chin" userId="a1c9f7e9ceaf95a3" providerId="LiveId" clId="{29B8AB75-DC94-499E-8C42-96071BF6303A}" dt="2023-05-03T03:13:22.760" v="2573"/>
          <ac:picMkLst>
            <pc:docMk/>
            <pc:sldMk cId="3969059215" sldId="261"/>
            <ac:picMk id="12" creationId="{07220BA7-CAC8-867F-8299-B24D59D57779}"/>
          </ac:picMkLst>
        </pc:picChg>
        <pc:picChg chg="add del mod ord">
          <ac:chgData name="Aidan Chin" userId="a1c9f7e9ceaf95a3" providerId="LiveId" clId="{29B8AB75-DC94-499E-8C42-96071BF6303A}" dt="2023-05-03T03:13:54.907" v="2574"/>
          <ac:picMkLst>
            <pc:docMk/>
            <pc:sldMk cId="3969059215" sldId="261"/>
            <ac:picMk id="16" creationId="{BD5D3890-0AB8-28D9-9AF3-7DEF86980F73}"/>
          </ac:picMkLst>
        </pc:picChg>
        <pc:picChg chg="add mod">
          <ac:chgData name="Aidan Chin" userId="a1c9f7e9ceaf95a3" providerId="LiveId" clId="{29B8AB75-DC94-499E-8C42-96071BF6303A}" dt="2023-05-03T03:13:54.907" v="2574"/>
          <ac:picMkLst>
            <pc:docMk/>
            <pc:sldMk cId="3969059215" sldId="261"/>
            <ac:picMk id="17" creationId="{16358BB3-4073-A4B3-5A24-8408B7884AF6}"/>
          </ac:picMkLst>
        </pc:picChg>
      </pc:sldChg>
      <pc:sldChg chg="addSp delSp modSp new mod modTransition setBg modAnim modNotesTx">
        <pc:chgData name="Aidan Chin" userId="a1c9f7e9ceaf95a3" providerId="LiveId" clId="{29B8AB75-DC94-499E-8C42-96071BF6303A}" dt="2023-05-03T03:16:31.598" v="2585"/>
        <pc:sldMkLst>
          <pc:docMk/>
          <pc:sldMk cId="1338054908" sldId="262"/>
        </pc:sldMkLst>
        <pc:spChg chg="del mod ord">
          <ac:chgData name="Aidan Chin" userId="a1c9f7e9ceaf95a3" providerId="LiveId" clId="{29B8AB75-DC94-499E-8C42-96071BF6303A}" dt="2023-05-02T22:13:44.738" v="2044" actId="478"/>
          <ac:spMkLst>
            <pc:docMk/>
            <pc:sldMk cId="1338054908" sldId="262"/>
            <ac:spMk id="2" creationId="{59ECAF24-1266-7B1A-8A4B-0E1862F87D73}"/>
          </ac:spMkLst>
        </pc:spChg>
        <pc:spChg chg="add del mod ord">
          <ac:chgData name="Aidan Chin" userId="a1c9f7e9ceaf95a3" providerId="LiveId" clId="{29B8AB75-DC94-499E-8C42-96071BF6303A}" dt="2023-05-02T22:13:49.229" v="2046" actId="478"/>
          <ac:spMkLst>
            <pc:docMk/>
            <pc:sldMk cId="1338054908" sldId="262"/>
            <ac:spMk id="3" creationId="{22B2AE4F-2EBE-4331-B622-396C01FAB281}"/>
          </ac:spMkLst>
        </pc:spChg>
        <pc:spChg chg="del mod">
          <ac:chgData name="Aidan Chin" userId="a1c9f7e9ceaf95a3" providerId="LiveId" clId="{29B8AB75-DC94-499E-8C42-96071BF6303A}" dt="2023-05-02T21:56:48.582" v="2020" actId="478"/>
          <ac:spMkLst>
            <pc:docMk/>
            <pc:sldMk cId="1338054908" sldId="262"/>
            <ac:spMk id="3" creationId="{69F0E902-1E00-FA99-2004-7E17B783F904}"/>
          </ac:spMkLst>
        </pc:spChg>
        <pc:spChg chg="add del mod">
          <ac:chgData name="Aidan Chin" userId="a1c9f7e9ceaf95a3" providerId="LiveId" clId="{29B8AB75-DC94-499E-8C42-96071BF6303A}" dt="2023-05-02T22:13:51.781" v="2047" actId="478"/>
          <ac:spMkLst>
            <pc:docMk/>
            <pc:sldMk cId="1338054908" sldId="262"/>
            <ac:spMk id="5" creationId="{FD83E21F-778F-AC1C-D139-E6E50B3DF562}"/>
          </ac:spMkLst>
        </pc:spChg>
        <pc:spChg chg="add mod">
          <ac:chgData name="Aidan Chin" userId="a1c9f7e9ceaf95a3" providerId="LiveId" clId="{29B8AB75-DC94-499E-8C42-96071BF6303A}" dt="2023-05-02T22:14:36.397" v="2078" actId="20577"/>
          <ac:spMkLst>
            <pc:docMk/>
            <pc:sldMk cId="1338054908" sldId="262"/>
            <ac:spMk id="6" creationId="{BE146597-A969-58BB-827A-10594C594446}"/>
          </ac:spMkLst>
        </pc:spChg>
        <pc:spChg chg="add del">
          <ac:chgData name="Aidan Chin" userId="a1c9f7e9ceaf95a3" providerId="LiveId" clId="{29B8AB75-DC94-499E-8C42-96071BF6303A}" dt="2023-05-02T22:12:36.271" v="2032" actId="26606"/>
          <ac:spMkLst>
            <pc:docMk/>
            <pc:sldMk cId="1338054908" sldId="262"/>
            <ac:spMk id="1031" creationId="{C7D023E4-8DE1-436E-9847-ED6A4B4B04FD}"/>
          </ac:spMkLst>
        </pc:spChg>
        <pc:spChg chg="add del">
          <ac:chgData name="Aidan Chin" userId="a1c9f7e9ceaf95a3" providerId="LiveId" clId="{29B8AB75-DC94-499E-8C42-96071BF6303A}" dt="2023-05-02T22:12:36.271" v="2032" actId="26606"/>
          <ac:spMkLst>
            <pc:docMk/>
            <pc:sldMk cId="1338054908" sldId="262"/>
            <ac:spMk id="1033" creationId="{8B2B1708-8CE4-4A20-94F5-55118AE2CBD7}"/>
          </ac:spMkLst>
        </pc:spChg>
        <pc:spChg chg="add">
          <ac:chgData name="Aidan Chin" userId="a1c9f7e9ceaf95a3" providerId="LiveId" clId="{29B8AB75-DC94-499E-8C42-96071BF6303A}" dt="2023-05-02T22:12:36.287" v="2033" actId="26606"/>
          <ac:spMkLst>
            <pc:docMk/>
            <pc:sldMk cId="1338054908" sldId="262"/>
            <ac:spMk id="1048" creationId="{2151139A-886F-4B97-8815-729AD3831BBD}"/>
          </ac:spMkLst>
        </pc:spChg>
        <pc:spChg chg="add">
          <ac:chgData name="Aidan Chin" userId="a1c9f7e9ceaf95a3" providerId="LiveId" clId="{29B8AB75-DC94-499E-8C42-96071BF6303A}" dt="2023-05-02T22:12:36.287" v="2033" actId="26606"/>
          <ac:spMkLst>
            <pc:docMk/>
            <pc:sldMk cId="1338054908" sldId="262"/>
            <ac:spMk id="1049" creationId="{5428AC11-BFDF-42EF-80FF-717BBF909067}"/>
          </ac:spMkLst>
        </pc:spChg>
        <pc:spChg chg="add">
          <ac:chgData name="Aidan Chin" userId="a1c9f7e9ceaf95a3" providerId="LiveId" clId="{29B8AB75-DC94-499E-8C42-96071BF6303A}" dt="2023-05-02T22:12:36.287" v="2033" actId="26606"/>
          <ac:spMkLst>
            <pc:docMk/>
            <pc:sldMk cId="1338054908" sldId="262"/>
            <ac:spMk id="1050" creationId="{2CC56AF6-38E4-490B-8E2B-1A1037B4EDD4}"/>
          </ac:spMkLst>
        </pc:spChg>
        <pc:spChg chg="add">
          <ac:chgData name="Aidan Chin" userId="a1c9f7e9ceaf95a3" providerId="LiveId" clId="{29B8AB75-DC94-499E-8C42-96071BF6303A}" dt="2023-05-02T22:12:36.287" v="2033" actId="26606"/>
          <ac:spMkLst>
            <pc:docMk/>
            <pc:sldMk cId="1338054908" sldId="262"/>
            <ac:spMk id="1051" creationId="{2339A6F5-AD6A-4D80-8AD9-6290D13AC49F}"/>
          </ac:spMkLst>
        </pc:spChg>
        <pc:grpChg chg="add del">
          <ac:chgData name="Aidan Chin" userId="a1c9f7e9ceaf95a3" providerId="LiveId" clId="{29B8AB75-DC94-499E-8C42-96071BF6303A}" dt="2023-05-02T22:12:36.271" v="2032" actId="26606"/>
          <ac:grpSpMkLst>
            <pc:docMk/>
            <pc:sldMk cId="1338054908" sldId="262"/>
            <ac:grpSpMk id="1035" creationId="{3E84BE2F-C43D-43D9-A96D-152600326812}"/>
          </ac:grpSpMkLst>
        </pc:grpChg>
        <pc:grpChg chg="add del">
          <ac:chgData name="Aidan Chin" userId="a1c9f7e9ceaf95a3" providerId="LiveId" clId="{29B8AB75-DC94-499E-8C42-96071BF6303A}" dt="2023-05-02T22:12:36.271" v="2032" actId="26606"/>
          <ac:grpSpMkLst>
            <pc:docMk/>
            <pc:sldMk cId="1338054908" sldId="262"/>
            <ac:grpSpMk id="1039" creationId="{E27AF472-EAE3-4572-AB69-B92BD10DBC6D}"/>
          </ac:grpSpMkLst>
        </pc:grpChg>
        <pc:picChg chg="add del mod">
          <ac:chgData name="Aidan Chin" userId="a1c9f7e9ceaf95a3" providerId="LiveId" clId="{29B8AB75-DC94-499E-8C42-96071BF6303A}" dt="2023-05-03T03:15:22.876" v="2578"/>
          <ac:picMkLst>
            <pc:docMk/>
            <pc:sldMk cId="1338054908" sldId="262"/>
            <ac:picMk id="4" creationId="{0EF69C40-0097-9847-29BD-7B7D1796ECA1}"/>
          </ac:picMkLst>
        </pc:picChg>
        <pc:picChg chg="add del mod">
          <ac:chgData name="Aidan Chin" userId="a1c9f7e9ceaf95a3" providerId="LiveId" clId="{29B8AB75-DC94-499E-8C42-96071BF6303A}" dt="2023-05-02T21:57:47.226" v="2023" actId="478"/>
          <ac:picMkLst>
            <pc:docMk/>
            <pc:sldMk cId="1338054908" sldId="262"/>
            <ac:picMk id="5" creationId="{59524618-BC66-941B-AF95-EBE4DBB61FE8}"/>
          </ac:picMkLst>
        </pc:picChg>
        <pc:picChg chg="add mod ord">
          <ac:chgData name="Aidan Chin" userId="a1c9f7e9ceaf95a3" providerId="LiveId" clId="{29B8AB75-DC94-499E-8C42-96071BF6303A}" dt="2023-05-02T22:13:26.312" v="2042" actId="1076"/>
          <ac:picMkLst>
            <pc:docMk/>
            <pc:sldMk cId="1338054908" sldId="262"/>
            <ac:picMk id="7" creationId="{3641EDAA-14E6-FCC1-5B80-0EC5FF4BCB9F}"/>
          </ac:picMkLst>
        </pc:picChg>
        <pc:picChg chg="add del mod ord">
          <ac:chgData name="Aidan Chin" userId="a1c9f7e9ceaf95a3" providerId="LiveId" clId="{29B8AB75-DC94-499E-8C42-96071BF6303A}" dt="2023-05-03T03:15:32.987" v="2579"/>
          <ac:picMkLst>
            <pc:docMk/>
            <pc:sldMk cId="1338054908" sldId="262"/>
            <ac:picMk id="9" creationId="{94688F2F-A718-2B0B-604D-B3C1D4126F31}"/>
          </ac:picMkLst>
        </pc:picChg>
        <pc:picChg chg="add del mod">
          <ac:chgData name="Aidan Chin" userId="a1c9f7e9ceaf95a3" providerId="LiveId" clId="{29B8AB75-DC94-499E-8C42-96071BF6303A}" dt="2023-05-03T03:15:35.712" v="2581"/>
          <ac:picMkLst>
            <pc:docMk/>
            <pc:sldMk cId="1338054908" sldId="262"/>
            <ac:picMk id="10" creationId="{7AD3B974-18C6-7D8E-A34F-B733D6A90857}"/>
          </ac:picMkLst>
        </pc:picChg>
        <pc:picChg chg="add del mod ord">
          <ac:chgData name="Aidan Chin" userId="a1c9f7e9ceaf95a3" providerId="LiveId" clId="{29B8AB75-DC94-499E-8C42-96071BF6303A}" dt="2023-05-03T03:15:55.174" v="2582"/>
          <ac:picMkLst>
            <pc:docMk/>
            <pc:sldMk cId="1338054908" sldId="262"/>
            <ac:picMk id="13" creationId="{F693D5C4-6DF4-8FDD-BA9B-D2A5239E43B2}"/>
          </ac:picMkLst>
        </pc:picChg>
        <pc:picChg chg="add del mod">
          <ac:chgData name="Aidan Chin" userId="a1c9f7e9ceaf95a3" providerId="LiveId" clId="{29B8AB75-DC94-499E-8C42-96071BF6303A}" dt="2023-05-03T03:15:58.467" v="2584"/>
          <ac:picMkLst>
            <pc:docMk/>
            <pc:sldMk cId="1338054908" sldId="262"/>
            <ac:picMk id="14" creationId="{370178DE-1689-8D18-C00F-51A0F244FDDA}"/>
          </ac:picMkLst>
        </pc:picChg>
        <pc:picChg chg="add del mod ord">
          <ac:chgData name="Aidan Chin" userId="a1c9f7e9ceaf95a3" providerId="LiveId" clId="{29B8AB75-DC94-499E-8C42-96071BF6303A}" dt="2023-05-03T03:16:31.598" v="2585"/>
          <ac:picMkLst>
            <pc:docMk/>
            <pc:sldMk cId="1338054908" sldId="262"/>
            <ac:picMk id="17" creationId="{5C15B64C-3FFD-13D9-E42B-ED04C5070431}"/>
          </ac:picMkLst>
        </pc:picChg>
        <pc:picChg chg="add mod">
          <ac:chgData name="Aidan Chin" userId="a1c9f7e9ceaf95a3" providerId="LiveId" clId="{29B8AB75-DC94-499E-8C42-96071BF6303A}" dt="2023-05-03T03:16:31.598" v="2585"/>
          <ac:picMkLst>
            <pc:docMk/>
            <pc:sldMk cId="1338054908" sldId="262"/>
            <ac:picMk id="18" creationId="{CBA1C323-54B5-7F79-9D42-2C432A216197}"/>
          </ac:picMkLst>
        </pc:picChg>
        <pc:picChg chg="add mod">
          <ac:chgData name="Aidan Chin" userId="a1c9f7e9ceaf95a3" providerId="LiveId" clId="{29B8AB75-DC94-499E-8C42-96071BF6303A}" dt="2023-05-02T22:13:24.690" v="2041" actId="14100"/>
          <ac:picMkLst>
            <pc:docMk/>
            <pc:sldMk cId="1338054908" sldId="262"/>
            <ac:picMk id="1026" creationId="{6B364A20-8F78-5D09-7017-9459D4D6C09A}"/>
          </ac:picMkLst>
        </pc:picChg>
      </pc:sldChg>
      <pc:sldChg chg="addSp delSp modSp new mod modTransition modAnim modNotesTx">
        <pc:chgData name="Aidan Chin" userId="a1c9f7e9ceaf95a3" providerId="LiveId" clId="{29B8AB75-DC94-499E-8C42-96071BF6303A}" dt="2023-05-03T03:17:58.293" v="2588"/>
        <pc:sldMkLst>
          <pc:docMk/>
          <pc:sldMk cId="3653249511" sldId="263"/>
        </pc:sldMkLst>
        <pc:spChg chg="mod">
          <ac:chgData name="Aidan Chin" userId="a1c9f7e9ceaf95a3" providerId="LiveId" clId="{29B8AB75-DC94-499E-8C42-96071BF6303A}" dt="2023-05-03T00:11:01.461" v="2106" actId="207"/>
          <ac:spMkLst>
            <pc:docMk/>
            <pc:sldMk cId="3653249511" sldId="263"/>
            <ac:spMk id="2" creationId="{BE03874B-9A87-0C65-7380-CA861C8F1C1E}"/>
          </ac:spMkLst>
        </pc:spChg>
        <pc:spChg chg="del mod">
          <ac:chgData name="Aidan Chin" userId="a1c9f7e9ceaf95a3" providerId="LiveId" clId="{29B8AB75-DC94-499E-8C42-96071BF6303A}" dt="2023-05-03T00:09:38.693" v="2083" actId="478"/>
          <ac:spMkLst>
            <pc:docMk/>
            <pc:sldMk cId="3653249511" sldId="263"/>
            <ac:spMk id="3" creationId="{3EA06EF2-2B90-F1B1-37D6-56A184A732CE}"/>
          </ac:spMkLst>
        </pc:spChg>
        <pc:spChg chg="add del mod">
          <ac:chgData name="Aidan Chin" userId="a1c9f7e9ceaf95a3" providerId="LiveId" clId="{29B8AB75-DC94-499E-8C42-96071BF6303A}" dt="2023-05-03T00:09:45.135" v="2087" actId="478"/>
          <ac:spMkLst>
            <pc:docMk/>
            <pc:sldMk cId="3653249511" sldId="263"/>
            <ac:spMk id="7" creationId="{E2E8D9F4-706F-61C6-23C0-F9094819C0DA}"/>
          </ac:spMkLst>
        </pc:spChg>
        <pc:picChg chg="add mod">
          <ac:chgData name="Aidan Chin" userId="a1c9f7e9ceaf95a3" providerId="LiveId" clId="{29B8AB75-DC94-499E-8C42-96071BF6303A}" dt="2023-05-03T00:11:29.818" v="2110" actId="207"/>
          <ac:picMkLst>
            <pc:docMk/>
            <pc:sldMk cId="3653249511" sldId="263"/>
            <ac:picMk id="5" creationId="{EB79980D-B1B4-1BA8-EF6D-DDAFF7BCBF82}"/>
          </ac:picMkLst>
        </pc:picChg>
        <pc:picChg chg="add mod">
          <ac:chgData name="Aidan Chin" userId="a1c9f7e9ceaf95a3" providerId="LiveId" clId="{29B8AB75-DC94-499E-8C42-96071BF6303A}" dt="2023-05-03T00:11:33.620" v="2111" actId="207"/>
          <ac:picMkLst>
            <pc:docMk/>
            <pc:sldMk cId="3653249511" sldId="263"/>
            <ac:picMk id="9" creationId="{A3B9E97C-4BC2-F9F2-8F36-231A0E462F64}"/>
          </ac:picMkLst>
        </pc:picChg>
        <pc:picChg chg="add del mod">
          <ac:chgData name="Aidan Chin" userId="a1c9f7e9ceaf95a3" providerId="LiveId" clId="{29B8AB75-DC94-499E-8C42-96071BF6303A}" dt="2023-05-03T03:17:02.954" v="2587"/>
          <ac:picMkLst>
            <pc:docMk/>
            <pc:sldMk cId="3653249511" sldId="263"/>
            <ac:picMk id="11" creationId="{A3BAE92C-BC69-8276-C0DF-14CC712FA869}"/>
          </ac:picMkLst>
        </pc:picChg>
        <pc:picChg chg="add del mod ord">
          <ac:chgData name="Aidan Chin" userId="a1c9f7e9ceaf95a3" providerId="LiveId" clId="{29B8AB75-DC94-499E-8C42-96071BF6303A}" dt="2023-05-03T03:17:58.293" v="2588"/>
          <ac:picMkLst>
            <pc:docMk/>
            <pc:sldMk cId="3653249511" sldId="263"/>
            <ac:picMk id="14" creationId="{2CFD7BD6-A2B2-7ED3-1245-DDBE7E6383AF}"/>
          </ac:picMkLst>
        </pc:picChg>
        <pc:picChg chg="add mod">
          <ac:chgData name="Aidan Chin" userId="a1c9f7e9ceaf95a3" providerId="LiveId" clId="{29B8AB75-DC94-499E-8C42-96071BF6303A}" dt="2023-05-03T03:17:58.293" v="2588"/>
          <ac:picMkLst>
            <pc:docMk/>
            <pc:sldMk cId="3653249511" sldId="263"/>
            <ac:picMk id="15" creationId="{46308577-FFC2-6CC8-C487-DE72C39609BC}"/>
          </ac:picMkLst>
        </pc:picChg>
      </pc:sldChg>
      <pc:sldChg chg="delSp new del mod modClrScheme chgLayout">
        <pc:chgData name="Aidan Chin" userId="a1c9f7e9ceaf95a3" providerId="LiveId" clId="{29B8AB75-DC94-499E-8C42-96071BF6303A}" dt="2023-05-01T15:12:10.792" v="830" actId="47"/>
        <pc:sldMkLst>
          <pc:docMk/>
          <pc:sldMk cId="931869323" sldId="264"/>
        </pc:sldMkLst>
        <pc:spChg chg="del">
          <ac:chgData name="Aidan Chin" userId="a1c9f7e9ceaf95a3" providerId="LiveId" clId="{29B8AB75-DC94-499E-8C42-96071BF6303A}" dt="2023-04-27T02:47:14.926" v="219" actId="700"/>
          <ac:spMkLst>
            <pc:docMk/>
            <pc:sldMk cId="931869323" sldId="264"/>
            <ac:spMk id="2" creationId="{7017A726-2E5B-FAC4-43BB-8A3F8B58E462}"/>
          </ac:spMkLst>
        </pc:spChg>
        <pc:spChg chg="del">
          <ac:chgData name="Aidan Chin" userId="a1c9f7e9ceaf95a3" providerId="LiveId" clId="{29B8AB75-DC94-499E-8C42-96071BF6303A}" dt="2023-04-27T02:47:14.926" v="219" actId="700"/>
          <ac:spMkLst>
            <pc:docMk/>
            <pc:sldMk cId="931869323" sldId="264"/>
            <ac:spMk id="3" creationId="{E30505DE-82F8-B98D-8E63-23E89651D32B}"/>
          </ac:spMkLst>
        </pc:spChg>
      </pc:sldChg>
      <pc:sldChg chg="add del modTransition">
        <pc:chgData name="Aidan Chin" userId="a1c9f7e9ceaf95a3" providerId="LiveId" clId="{29B8AB75-DC94-499E-8C42-96071BF6303A}" dt="2023-05-01T15:57:46.575" v="1221" actId="47"/>
        <pc:sldMkLst>
          <pc:docMk/>
          <pc:sldMk cId="3933813264" sldId="265"/>
        </pc:sldMkLst>
      </pc:sldChg>
      <pc:sldChg chg="addSp delSp modSp add mod modTransition modAnim modNotesTx">
        <pc:chgData name="Aidan Chin" userId="a1c9f7e9ceaf95a3" providerId="LiveId" clId="{29B8AB75-DC94-499E-8C42-96071BF6303A}" dt="2023-05-03T03:11:43.239" v="2567"/>
        <pc:sldMkLst>
          <pc:docMk/>
          <pc:sldMk cId="2922419782" sldId="266"/>
        </pc:sldMkLst>
        <pc:spChg chg="mod">
          <ac:chgData name="Aidan Chin" userId="a1c9f7e9ceaf95a3" providerId="LiveId" clId="{29B8AB75-DC94-499E-8C42-96071BF6303A}" dt="2023-05-01T15:41:47.604" v="1043" actId="1076"/>
          <ac:spMkLst>
            <pc:docMk/>
            <pc:sldMk cId="2922419782" sldId="266"/>
            <ac:spMk id="2" creationId="{BC2A2162-F96F-5594-17BA-A3B58F5E9EDE}"/>
          </ac:spMkLst>
        </pc:spChg>
        <pc:spChg chg="add mod">
          <ac:chgData name="Aidan Chin" userId="a1c9f7e9ceaf95a3" providerId="LiveId" clId="{29B8AB75-DC94-499E-8C42-96071BF6303A}" dt="2023-05-02T00:50:20.382" v="1516" actId="1076"/>
          <ac:spMkLst>
            <pc:docMk/>
            <pc:sldMk cId="2922419782" sldId="266"/>
            <ac:spMk id="3" creationId="{C15734E7-911A-FDFB-0330-E62CA1EC9B12}"/>
          </ac:spMkLst>
        </pc:spChg>
        <pc:spChg chg="add mod">
          <ac:chgData name="Aidan Chin" userId="a1c9f7e9ceaf95a3" providerId="LiveId" clId="{29B8AB75-DC94-499E-8C42-96071BF6303A}" dt="2023-05-01T15:53:10.021" v="1173" actId="1076"/>
          <ac:spMkLst>
            <pc:docMk/>
            <pc:sldMk cId="2922419782" sldId="266"/>
            <ac:spMk id="4" creationId="{1B5C52C6-4474-C2BD-2BF5-ECDADBFD44A2}"/>
          </ac:spMkLst>
        </pc:spChg>
        <pc:spChg chg="mod">
          <ac:chgData name="Aidan Chin" userId="a1c9f7e9ceaf95a3" providerId="LiveId" clId="{29B8AB75-DC94-499E-8C42-96071BF6303A}" dt="2023-05-01T15:45:26.055" v="1072" actId="14100"/>
          <ac:spMkLst>
            <pc:docMk/>
            <pc:sldMk cId="2922419782" sldId="266"/>
            <ac:spMk id="5" creationId="{C723CBBC-F065-92A1-5C86-D13FA50572C7}"/>
          </ac:spMkLst>
        </pc:spChg>
        <pc:spChg chg="mod">
          <ac:chgData name="Aidan Chin" userId="a1c9f7e9ceaf95a3" providerId="LiveId" clId="{29B8AB75-DC94-499E-8C42-96071BF6303A}" dt="2023-05-02T19:33:16.385" v="1926" actId="20577"/>
          <ac:spMkLst>
            <pc:docMk/>
            <pc:sldMk cId="2922419782" sldId="266"/>
            <ac:spMk id="6" creationId="{E687A6C8-E9EF-2439-FB0C-743CD94DA4C7}"/>
          </ac:spMkLst>
        </pc:spChg>
        <pc:spChg chg="mod">
          <ac:chgData name="Aidan Chin" userId="a1c9f7e9ceaf95a3" providerId="LiveId" clId="{29B8AB75-DC94-499E-8C42-96071BF6303A}" dt="2023-05-01T15:46:35.019" v="1080" actId="1076"/>
          <ac:spMkLst>
            <pc:docMk/>
            <pc:sldMk cId="2922419782" sldId="266"/>
            <ac:spMk id="7" creationId="{ABF54070-B1C2-2874-80CD-F5BF658F616A}"/>
          </ac:spMkLst>
        </pc:spChg>
        <pc:spChg chg="mod">
          <ac:chgData name="Aidan Chin" userId="a1c9f7e9ceaf95a3" providerId="LiveId" clId="{29B8AB75-DC94-499E-8C42-96071BF6303A}" dt="2023-05-01T15:46:30.548" v="1079" actId="1076"/>
          <ac:spMkLst>
            <pc:docMk/>
            <pc:sldMk cId="2922419782" sldId="266"/>
            <ac:spMk id="8" creationId="{E4A29924-49E0-B29B-408D-A92595526BFF}"/>
          </ac:spMkLst>
        </pc:spChg>
        <pc:spChg chg="add del mod">
          <ac:chgData name="Aidan Chin" userId="a1c9f7e9ceaf95a3" providerId="LiveId" clId="{29B8AB75-DC94-499E-8C42-96071BF6303A}" dt="2023-05-02T00:50:10.056" v="1513" actId="478"/>
          <ac:spMkLst>
            <pc:docMk/>
            <pc:sldMk cId="2922419782" sldId="266"/>
            <ac:spMk id="9" creationId="{30298E00-035E-A278-143F-4D465EED2AE3}"/>
          </ac:spMkLst>
        </pc:spChg>
        <pc:spChg chg="add mod">
          <ac:chgData name="Aidan Chin" userId="a1c9f7e9ceaf95a3" providerId="LiveId" clId="{29B8AB75-DC94-499E-8C42-96071BF6303A}" dt="2023-05-02T00:51:34.887" v="1910" actId="14838"/>
          <ac:spMkLst>
            <pc:docMk/>
            <pc:sldMk cId="2922419782" sldId="266"/>
            <ac:spMk id="10" creationId="{C45BF62C-33F5-19D4-52BE-DEA9DD22C4B0}"/>
          </ac:spMkLst>
        </pc:spChg>
        <pc:picChg chg="add del mod">
          <ac:chgData name="Aidan Chin" userId="a1c9f7e9ceaf95a3" providerId="LiveId" clId="{29B8AB75-DC94-499E-8C42-96071BF6303A}" dt="2023-05-03T03:11:08.954" v="2566"/>
          <ac:picMkLst>
            <pc:docMk/>
            <pc:sldMk cId="2922419782" sldId="266"/>
            <ac:picMk id="13" creationId="{5E06D8BA-385D-27C9-FB28-222D368B9967}"/>
          </ac:picMkLst>
        </pc:picChg>
        <pc:picChg chg="add mod">
          <ac:chgData name="Aidan Chin" userId="a1c9f7e9ceaf95a3" providerId="LiveId" clId="{29B8AB75-DC94-499E-8C42-96071BF6303A}" dt="2023-05-03T03:11:43.239" v="2567"/>
          <ac:picMkLst>
            <pc:docMk/>
            <pc:sldMk cId="2922419782" sldId="266"/>
            <ac:picMk id="17" creationId="{69FC10FF-F3C1-2DD0-EDB3-2908B6A27CDD}"/>
          </ac:picMkLst>
        </pc:picChg>
      </pc:sldChg>
      <pc:sldChg chg="delSp modSp add del mod modAnim">
        <pc:chgData name="Aidan Chin" userId="a1c9f7e9ceaf95a3" providerId="LiveId" clId="{29B8AB75-DC94-499E-8C42-96071BF6303A}" dt="2023-05-02T00:48:52.837" v="1499" actId="47"/>
        <pc:sldMkLst>
          <pc:docMk/>
          <pc:sldMk cId="18450856" sldId="267"/>
        </pc:sldMkLst>
        <pc:spChg chg="del mod">
          <ac:chgData name="Aidan Chin" userId="a1c9f7e9ceaf95a3" providerId="LiveId" clId="{29B8AB75-DC94-499E-8C42-96071BF6303A}" dt="2023-05-02T00:48:51.351" v="1498" actId="478"/>
          <ac:spMkLst>
            <pc:docMk/>
            <pc:sldMk cId="18450856" sldId="267"/>
            <ac:spMk id="3" creationId="{C15734E7-911A-FDFB-0330-E62CA1EC9B12}"/>
          </ac:spMkLst>
        </pc:spChg>
        <pc:spChg chg="del mod">
          <ac:chgData name="Aidan Chin" userId="a1c9f7e9ceaf95a3" providerId="LiveId" clId="{29B8AB75-DC94-499E-8C42-96071BF6303A}" dt="2023-05-02T00:48:51.351" v="1498" actId="478"/>
          <ac:spMkLst>
            <pc:docMk/>
            <pc:sldMk cId="18450856" sldId="267"/>
            <ac:spMk id="4" creationId="{1B5C52C6-4474-C2BD-2BF5-ECDADBFD44A2}"/>
          </ac:spMkLst>
        </pc:spChg>
        <pc:spChg chg="mod">
          <ac:chgData name="Aidan Chin" userId="a1c9f7e9ceaf95a3" providerId="LiveId" clId="{29B8AB75-DC94-499E-8C42-96071BF6303A}" dt="2023-05-01T15:56:45.678" v="1218" actId="255"/>
          <ac:spMkLst>
            <pc:docMk/>
            <pc:sldMk cId="18450856" sldId="267"/>
            <ac:spMk id="5" creationId="{C723CBBC-F065-92A1-5C86-D13FA50572C7}"/>
          </ac:spMkLst>
        </pc:spChg>
        <pc:spChg chg="mod">
          <ac:chgData name="Aidan Chin" userId="a1c9f7e9ceaf95a3" providerId="LiveId" clId="{29B8AB75-DC94-499E-8C42-96071BF6303A}" dt="2023-05-01T15:56:45.678" v="1218" actId="255"/>
          <ac:spMkLst>
            <pc:docMk/>
            <pc:sldMk cId="18450856" sldId="267"/>
            <ac:spMk id="6" creationId="{E687A6C8-E9EF-2439-FB0C-743CD94DA4C7}"/>
          </ac:spMkLst>
        </pc:spChg>
      </pc:sldChg>
      <pc:sldChg chg="delSp modSp add del mod">
        <pc:chgData name="Aidan Chin" userId="a1c9f7e9ceaf95a3" providerId="LiveId" clId="{29B8AB75-DC94-499E-8C42-96071BF6303A}" dt="2023-05-01T15:52:15.721" v="1138" actId="47"/>
        <pc:sldMkLst>
          <pc:docMk/>
          <pc:sldMk cId="1858506136" sldId="267"/>
        </pc:sldMkLst>
        <pc:spChg chg="mod ord">
          <ac:chgData name="Aidan Chin" userId="a1c9f7e9ceaf95a3" providerId="LiveId" clId="{29B8AB75-DC94-499E-8C42-96071BF6303A}" dt="2023-05-01T15:51:35.401" v="1137" actId="1076"/>
          <ac:spMkLst>
            <pc:docMk/>
            <pc:sldMk cId="1858506136" sldId="267"/>
            <ac:spMk id="2" creationId="{BC2A2162-F96F-5594-17BA-A3B58F5E9EDE}"/>
          </ac:spMkLst>
        </pc:spChg>
        <pc:spChg chg="mod">
          <ac:chgData name="Aidan Chin" userId="a1c9f7e9ceaf95a3" providerId="LiveId" clId="{29B8AB75-DC94-499E-8C42-96071BF6303A}" dt="2023-05-01T15:50:47.264" v="1117" actId="20577"/>
          <ac:spMkLst>
            <pc:docMk/>
            <pc:sldMk cId="1858506136" sldId="267"/>
            <ac:spMk id="3" creationId="{C15734E7-911A-FDFB-0330-E62CA1EC9B12}"/>
          </ac:spMkLst>
        </pc:spChg>
        <pc:spChg chg="mod">
          <ac:chgData name="Aidan Chin" userId="a1c9f7e9ceaf95a3" providerId="LiveId" clId="{29B8AB75-DC94-499E-8C42-96071BF6303A}" dt="2023-05-01T15:48:32.862" v="1093" actId="14100"/>
          <ac:spMkLst>
            <pc:docMk/>
            <pc:sldMk cId="1858506136" sldId="267"/>
            <ac:spMk id="5" creationId="{C723CBBC-F065-92A1-5C86-D13FA50572C7}"/>
          </ac:spMkLst>
        </pc:spChg>
        <pc:spChg chg="mod">
          <ac:chgData name="Aidan Chin" userId="a1c9f7e9ceaf95a3" providerId="LiveId" clId="{29B8AB75-DC94-499E-8C42-96071BF6303A}" dt="2023-05-01T15:49:38.651" v="1097" actId="207"/>
          <ac:spMkLst>
            <pc:docMk/>
            <pc:sldMk cId="1858506136" sldId="267"/>
            <ac:spMk id="6" creationId="{E687A6C8-E9EF-2439-FB0C-743CD94DA4C7}"/>
          </ac:spMkLst>
        </pc:spChg>
        <pc:spChg chg="del">
          <ac:chgData name="Aidan Chin" userId="a1c9f7e9ceaf95a3" providerId="LiveId" clId="{29B8AB75-DC94-499E-8C42-96071BF6303A}" dt="2023-05-01T15:47:43.924" v="1085" actId="478"/>
          <ac:spMkLst>
            <pc:docMk/>
            <pc:sldMk cId="1858506136" sldId="267"/>
            <ac:spMk id="7" creationId="{ABF54070-B1C2-2874-80CD-F5BF658F616A}"/>
          </ac:spMkLst>
        </pc:spChg>
        <pc:spChg chg="del">
          <ac:chgData name="Aidan Chin" userId="a1c9f7e9ceaf95a3" providerId="LiveId" clId="{29B8AB75-DC94-499E-8C42-96071BF6303A}" dt="2023-05-01T15:47:42.592" v="1084" actId="478"/>
          <ac:spMkLst>
            <pc:docMk/>
            <pc:sldMk cId="1858506136" sldId="267"/>
            <ac:spMk id="8" creationId="{E4A29924-49E0-B29B-408D-A92595526BFF}"/>
          </ac:spMkLst>
        </pc:spChg>
      </pc:sldChg>
      <pc:sldChg chg="addSp delSp modSp new mod ord modTransition setBg modClrScheme modAnim chgLayout modNotesTx">
        <pc:chgData name="Aidan Chin" userId="a1c9f7e9ceaf95a3" providerId="LiveId" clId="{29B8AB75-DC94-499E-8C42-96071BF6303A}" dt="2023-05-03T03:15:05.555" v="2576"/>
        <pc:sldMkLst>
          <pc:docMk/>
          <pc:sldMk cId="1234956710" sldId="268"/>
        </pc:sldMkLst>
        <pc:spChg chg="del">
          <ac:chgData name="Aidan Chin" userId="a1c9f7e9ceaf95a3" providerId="LiveId" clId="{29B8AB75-DC94-499E-8C42-96071BF6303A}" dt="2023-05-02T00:41:07.658" v="1443" actId="700"/>
          <ac:spMkLst>
            <pc:docMk/>
            <pc:sldMk cId="1234956710" sldId="268"/>
            <ac:spMk id="2" creationId="{15DB80A0-D73E-7C6D-5EE2-023B0FF4949A}"/>
          </ac:spMkLst>
        </pc:spChg>
        <pc:spChg chg="del">
          <ac:chgData name="Aidan Chin" userId="a1c9f7e9ceaf95a3" providerId="LiveId" clId="{29B8AB75-DC94-499E-8C42-96071BF6303A}" dt="2023-05-02T00:41:07.658" v="1443" actId="700"/>
          <ac:spMkLst>
            <pc:docMk/>
            <pc:sldMk cId="1234956710" sldId="268"/>
            <ac:spMk id="3" creationId="{7C960C03-386A-7EE0-A940-0C84BA4DC852}"/>
          </ac:spMkLst>
        </pc:spChg>
        <pc:spChg chg="add">
          <ac:chgData name="Aidan Chin" userId="a1c9f7e9ceaf95a3" providerId="LiveId" clId="{29B8AB75-DC94-499E-8C42-96071BF6303A}" dt="2023-05-02T00:43:08.966" v="1466" actId="26606"/>
          <ac:spMkLst>
            <pc:docMk/>
            <pc:sldMk cId="1234956710" sldId="268"/>
            <ac:spMk id="9" creationId="{69D184B2-2226-4E31-BCCB-444330767440}"/>
          </ac:spMkLst>
        </pc:spChg>
        <pc:spChg chg="add">
          <ac:chgData name="Aidan Chin" userId="a1c9f7e9ceaf95a3" providerId="LiveId" clId="{29B8AB75-DC94-499E-8C42-96071BF6303A}" dt="2023-05-02T00:43:08.966" v="1466" actId="26606"/>
          <ac:spMkLst>
            <pc:docMk/>
            <pc:sldMk cId="1234956710" sldId="268"/>
            <ac:spMk id="11" creationId="{1AC4D4E3-486A-464A-8EC8-D44881097267}"/>
          </ac:spMkLst>
        </pc:spChg>
        <pc:spChg chg="add">
          <ac:chgData name="Aidan Chin" userId="a1c9f7e9ceaf95a3" providerId="LiveId" clId="{29B8AB75-DC94-499E-8C42-96071BF6303A}" dt="2023-05-02T00:43:08.966" v="1466" actId="26606"/>
          <ac:spMkLst>
            <pc:docMk/>
            <pc:sldMk cId="1234956710" sldId="268"/>
            <ac:spMk id="13" creationId="{864DE13E-58EB-4475-B79C-0D4FC651239B}"/>
          </ac:spMkLst>
        </pc:spChg>
        <pc:graphicFrameChg chg="add mod">
          <ac:chgData name="Aidan Chin" userId="a1c9f7e9ceaf95a3" providerId="LiveId" clId="{29B8AB75-DC94-499E-8C42-96071BF6303A}" dt="2023-05-02T00:53:07.593" v="1920" actId="14100"/>
          <ac:graphicFrameMkLst>
            <pc:docMk/>
            <pc:sldMk cId="1234956710" sldId="268"/>
            <ac:graphicFrameMk id="4" creationId="{E2862AE2-E150-7997-412A-13C20B40CD24}"/>
          </ac:graphicFrameMkLst>
        </pc:graphicFrameChg>
        <pc:picChg chg="add del mod">
          <ac:chgData name="Aidan Chin" userId="a1c9f7e9ceaf95a3" providerId="LiveId" clId="{29B8AB75-DC94-499E-8C42-96071BF6303A}" dt="2023-05-03T03:14:34.032" v="2575"/>
          <ac:picMkLst>
            <pc:docMk/>
            <pc:sldMk cId="1234956710" sldId="268"/>
            <ac:picMk id="5" creationId="{7995D5B1-4B47-651A-F5AA-9492234806BD}"/>
          </ac:picMkLst>
        </pc:picChg>
        <pc:picChg chg="add mod">
          <ac:chgData name="Aidan Chin" userId="a1c9f7e9ceaf95a3" providerId="LiveId" clId="{29B8AB75-DC94-499E-8C42-96071BF6303A}" dt="2023-05-03T03:15:05.555" v="2576"/>
          <ac:picMkLst>
            <pc:docMk/>
            <pc:sldMk cId="1234956710" sldId="268"/>
            <ac:picMk id="8" creationId="{6D848F3A-875B-3E9D-79D0-15B6267C1038}"/>
          </ac:picMkLst>
        </pc:picChg>
      </pc:sldChg>
      <pc:sldChg chg="addSp delSp modSp new mod ord setBg modNotesTx">
        <pc:chgData name="Aidan Chin" userId="a1c9f7e9ceaf95a3" providerId="LiveId" clId="{29B8AB75-DC94-499E-8C42-96071BF6303A}" dt="2023-05-03T03:08:15.233" v="2561"/>
        <pc:sldMkLst>
          <pc:docMk/>
          <pc:sldMk cId="2667523625" sldId="269"/>
        </pc:sldMkLst>
        <pc:spChg chg="add del mod">
          <ac:chgData name="Aidan Chin" userId="a1c9f7e9ceaf95a3" providerId="LiveId" clId="{29B8AB75-DC94-499E-8C42-96071BF6303A}" dt="2023-05-02T00:42:11.510" v="1457" actId="478"/>
          <ac:spMkLst>
            <pc:docMk/>
            <pc:sldMk cId="2667523625" sldId="269"/>
            <ac:spMk id="3" creationId="{346689E6-84D5-7257-7DD1-9CBDCFD36371}"/>
          </ac:spMkLst>
        </pc:spChg>
        <pc:spChg chg="add">
          <ac:chgData name="Aidan Chin" userId="a1c9f7e9ceaf95a3" providerId="LiveId" clId="{29B8AB75-DC94-499E-8C42-96071BF6303A}" dt="2023-05-02T00:42:59.185" v="1465" actId="26606"/>
          <ac:spMkLst>
            <pc:docMk/>
            <pc:sldMk cId="2667523625" sldId="269"/>
            <ac:spMk id="7" creationId="{A169D286-F4D7-4C8B-A6BD-D05384C7F1D8}"/>
          </ac:spMkLst>
        </pc:spChg>
        <pc:spChg chg="add">
          <ac:chgData name="Aidan Chin" userId="a1c9f7e9ceaf95a3" providerId="LiveId" clId="{29B8AB75-DC94-499E-8C42-96071BF6303A}" dt="2023-05-02T00:42:59.185" v="1465" actId="26606"/>
          <ac:spMkLst>
            <pc:docMk/>
            <pc:sldMk cId="2667523625" sldId="269"/>
            <ac:spMk id="8" creationId="{39E8235E-135E-4261-8F54-2B316E493C42}"/>
          </ac:spMkLst>
        </pc:spChg>
        <pc:spChg chg="add">
          <ac:chgData name="Aidan Chin" userId="a1c9f7e9ceaf95a3" providerId="LiveId" clId="{29B8AB75-DC94-499E-8C42-96071BF6303A}" dt="2023-05-02T00:42:59.185" v="1465" actId="26606"/>
          <ac:spMkLst>
            <pc:docMk/>
            <pc:sldMk cId="2667523625" sldId="269"/>
            <ac:spMk id="9" creationId="{D4ED8EC3-4D57-4620-93CE-4E6661F09A3E}"/>
          </ac:spMkLst>
        </pc:spChg>
        <pc:spChg chg="add del">
          <ac:chgData name="Aidan Chin" userId="a1c9f7e9ceaf95a3" providerId="LiveId" clId="{29B8AB75-DC94-499E-8C42-96071BF6303A}" dt="2023-05-02T00:42:55.598" v="1464" actId="26606"/>
          <ac:spMkLst>
            <pc:docMk/>
            <pc:sldMk cId="2667523625" sldId="269"/>
            <ac:spMk id="10" creationId="{A9F529C3-C941-49FD-8C67-82F134F64BDB}"/>
          </ac:spMkLst>
        </pc:spChg>
        <pc:spChg chg="add del">
          <ac:chgData name="Aidan Chin" userId="a1c9f7e9ceaf95a3" providerId="LiveId" clId="{29B8AB75-DC94-499E-8C42-96071BF6303A}" dt="2023-05-02T00:42:55.598" v="1464" actId="26606"/>
          <ac:spMkLst>
            <pc:docMk/>
            <pc:sldMk cId="2667523625" sldId="269"/>
            <ac:spMk id="12" creationId="{20586029-32A0-47E5-9AEC-AE3ABA6B94D0}"/>
          </ac:spMkLst>
        </pc:spChg>
        <pc:spChg chg="add">
          <ac:chgData name="Aidan Chin" userId="a1c9f7e9ceaf95a3" providerId="LiveId" clId="{29B8AB75-DC94-499E-8C42-96071BF6303A}" dt="2023-05-02T00:42:59.185" v="1465" actId="26606"/>
          <ac:spMkLst>
            <pc:docMk/>
            <pc:sldMk cId="2667523625" sldId="269"/>
            <ac:spMk id="16" creationId="{83BCB34A-2F40-4F41-8488-A134C1C155B7}"/>
          </ac:spMkLst>
        </pc:spChg>
        <pc:spChg chg="add">
          <ac:chgData name="Aidan Chin" userId="a1c9f7e9ceaf95a3" providerId="LiveId" clId="{29B8AB75-DC94-499E-8C42-96071BF6303A}" dt="2023-05-02T00:42:59.185" v="1465" actId="26606"/>
          <ac:spMkLst>
            <pc:docMk/>
            <pc:sldMk cId="2667523625" sldId="269"/>
            <ac:spMk id="18" creationId="{F78382DC-4207-465E-B379-1E16448AA222}"/>
          </ac:spMkLst>
        </pc:spChg>
        <pc:picChg chg="add mod ord">
          <ac:chgData name="Aidan Chin" userId="a1c9f7e9ceaf95a3" providerId="LiveId" clId="{29B8AB75-DC94-499E-8C42-96071BF6303A}" dt="2023-05-03T00:11:37.286" v="2112" actId="207"/>
          <ac:picMkLst>
            <pc:docMk/>
            <pc:sldMk cId="2667523625" sldId="269"/>
            <ac:picMk id="2" creationId="{DF8C596C-D4B7-2A07-6907-FDE3D8FB8565}"/>
          </ac:picMkLst>
        </pc:picChg>
        <pc:picChg chg="add mod">
          <ac:chgData name="Aidan Chin" userId="a1c9f7e9ceaf95a3" providerId="LiveId" clId="{29B8AB75-DC94-499E-8C42-96071BF6303A}" dt="2023-05-03T03:08:15.233" v="2561"/>
          <ac:picMkLst>
            <pc:docMk/>
            <pc:sldMk cId="2667523625" sldId="269"/>
            <ac:picMk id="4" creationId="{76410FAB-3A1E-0FE0-BD2A-21E16A8CB134}"/>
          </ac:picMkLst>
        </pc:picChg>
        <pc:picChg chg="add mod">
          <ac:chgData name="Aidan Chin" userId="a1c9f7e9ceaf95a3" providerId="LiveId" clId="{29B8AB75-DC94-499E-8C42-96071BF6303A}" dt="2023-05-03T00:11:39.602" v="2113" actId="207"/>
          <ac:picMkLst>
            <pc:docMk/>
            <pc:sldMk cId="2667523625" sldId="269"/>
            <ac:picMk id="5" creationId="{C2C62D06-0CDE-C1A6-0481-41D71F282931}"/>
          </ac:picMkLst>
        </pc:picChg>
        <pc:cxnChg chg="add del">
          <ac:chgData name="Aidan Chin" userId="a1c9f7e9ceaf95a3" providerId="LiveId" clId="{29B8AB75-DC94-499E-8C42-96071BF6303A}" dt="2023-05-02T00:42:55.598" v="1464" actId="26606"/>
          <ac:cxnSpMkLst>
            <pc:docMk/>
            <pc:sldMk cId="2667523625" sldId="269"/>
            <ac:cxnSpMk id="14" creationId="{8C730EAB-A532-4295-A302-FB4B90DB9F5E}"/>
          </ac:cxnSpMkLst>
        </pc:cxnChg>
      </pc:sldChg>
      <pc:sldChg chg="modSp add del mod">
        <pc:chgData name="Aidan Chin" userId="a1c9f7e9ceaf95a3" providerId="LiveId" clId="{29B8AB75-DC94-499E-8C42-96071BF6303A}" dt="2023-05-02T00:50:07.111" v="1512" actId="2890"/>
        <pc:sldMkLst>
          <pc:docMk/>
          <pc:sldMk cId="185171450" sldId="270"/>
        </pc:sldMkLst>
        <pc:spChg chg="mod">
          <ac:chgData name="Aidan Chin" userId="a1c9f7e9ceaf95a3" providerId="LiveId" clId="{29B8AB75-DC94-499E-8C42-96071BF6303A}" dt="2023-05-02T00:50:06.716" v="1511" actId="1076"/>
          <ac:spMkLst>
            <pc:docMk/>
            <pc:sldMk cId="185171450" sldId="270"/>
            <ac:spMk id="9" creationId="{30298E00-035E-A278-143F-4D465EED2AE3}"/>
          </ac:spMkLst>
        </pc:spChg>
      </pc:sldChg>
      <pc:sldChg chg="addSp modSp add del">
        <pc:chgData name="Aidan Chin" userId="a1c9f7e9ceaf95a3" providerId="LiveId" clId="{29B8AB75-DC94-499E-8C42-96071BF6303A}" dt="2023-05-02T00:49:33.107" v="1504" actId="47"/>
        <pc:sldMkLst>
          <pc:docMk/>
          <pc:sldMk cId="818731930" sldId="270"/>
        </pc:sldMkLst>
        <pc:spChg chg="add mod">
          <ac:chgData name="Aidan Chin" userId="a1c9f7e9ceaf95a3" providerId="LiveId" clId="{29B8AB75-DC94-499E-8C42-96071BF6303A}" dt="2023-05-02T00:49:03.353" v="1503"/>
          <ac:spMkLst>
            <pc:docMk/>
            <pc:sldMk cId="818731930" sldId="270"/>
            <ac:spMk id="9" creationId="{1993CC56-495E-523E-3EB9-3F92722E2466}"/>
          </ac:spMkLst>
        </pc:spChg>
        <pc:spChg chg="add mod">
          <ac:chgData name="Aidan Chin" userId="a1c9f7e9ceaf95a3" providerId="LiveId" clId="{29B8AB75-DC94-499E-8C42-96071BF6303A}" dt="2023-05-02T00:49:03.353" v="1503"/>
          <ac:spMkLst>
            <pc:docMk/>
            <pc:sldMk cId="818731930" sldId="270"/>
            <ac:spMk id="10" creationId="{481B0A8C-8DD6-6A1E-FED0-096E73576039}"/>
          </ac:spMkLst>
        </pc:spChg>
      </pc:sldChg>
      <pc:sldChg chg="addSp delSp modSp add mod modTransition modAnim addCm delCm modNotesTx">
        <pc:chgData name="Aidan Chin" userId="a1c9f7e9ceaf95a3" providerId="LiveId" clId="{29B8AB75-DC94-499E-8C42-96071BF6303A}" dt="2023-05-03T03:12:34.043" v="2569"/>
        <pc:sldMkLst>
          <pc:docMk/>
          <pc:sldMk cId="3098516370" sldId="270"/>
        </pc:sldMkLst>
        <pc:spChg chg="del">
          <ac:chgData name="Aidan Chin" userId="a1c9f7e9ceaf95a3" providerId="LiveId" clId="{29B8AB75-DC94-499E-8C42-96071BF6303A}" dt="2023-05-02T00:52:19.101" v="1914" actId="478"/>
          <ac:spMkLst>
            <pc:docMk/>
            <pc:sldMk cId="3098516370" sldId="270"/>
            <ac:spMk id="2" creationId="{BC2A2162-F96F-5594-17BA-A3B58F5E9EDE}"/>
          </ac:spMkLst>
        </pc:spChg>
        <pc:spChg chg="mod">
          <ac:chgData name="Aidan Chin" userId="a1c9f7e9ceaf95a3" providerId="LiveId" clId="{29B8AB75-DC94-499E-8C42-96071BF6303A}" dt="2023-05-02T00:51:54.448" v="1912" actId="1076"/>
          <ac:spMkLst>
            <pc:docMk/>
            <pc:sldMk cId="3098516370" sldId="270"/>
            <ac:spMk id="3" creationId="{C15734E7-911A-FDFB-0330-E62CA1EC9B12}"/>
          </ac:spMkLst>
        </pc:spChg>
        <pc:spChg chg="del">
          <ac:chgData name="Aidan Chin" userId="a1c9f7e9ceaf95a3" providerId="LiveId" clId="{29B8AB75-DC94-499E-8C42-96071BF6303A}" dt="2023-05-02T00:52:20.946" v="1915" actId="478"/>
          <ac:spMkLst>
            <pc:docMk/>
            <pc:sldMk cId="3098516370" sldId="270"/>
            <ac:spMk id="4" creationId="{1B5C52C6-4474-C2BD-2BF5-ECDADBFD44A2}"/>
          </ac:spMkLst>
        </pc:spChg>
        <pc:spChg chg="del">
          <ac:chgData name="Aidan Chin" userId="a1c9f7e9ceaf95a3" providerId="LiveId" clId="{29B8AB75-DC94-499E-8C42-96071BF6303A}" dt="2023-05-02T00:52:30.069" v="1917" actId="478"/>
          <ac:spMkLst>
            <pc:docMk/>
            <pc:sldMk cId="3098516370" sldId="270"/>
            <ac:spMk id="7" creationId="{ABF54070-B1C2-2874-80CD-F5BF658F616A}"/>
          </ac:spMkLst>
        </pc:spChg>
        <pc:spChg chg="del">
          <ac:chgData name="Aidan Chin" userId="a1c9f7e9ceaf95a3" providerId="LiveId" clId="{29B8AB75-DC94-499E-8C42-96071BF6303A}" dt="2023-05-02T00:52:27.399" v="1916" actId="478"/>
          <ac:spMkLst>
            <pc:docMk/>
            <pc:sldMk cId="3098516370" sldId="270"/>
            <ac:spMk id="8" creationId="{E4A29924-49E0-B29B-408D-A92595526BFF}"/>
          </ac:spMkLst>
        </pc:spChg>
        <pc:spChg chg="mod">
          <ac:chgData name="Aidan Chin" userId="a1c9f7e9ceaf95a3" providerId="LiveId" clId="{29B8AB75-DC94-499E-8C42-96071BF6303A}" dt="2023-05-03T00:11:06.485" v="2107" actId="207"/>
          <ac:spMkLst>
            <pc:docMk/>
            <pc:sldMk cId="3098516370" sldId="270"/>
            <ac:spMk id="10" creationId="{C45BF62C-33F5-19D4-52BE-DEA9DD22C4B0}"/>
          </ac:spMkLst>
        </pc:spChg>
        <pc:spChg chg="add del mod">
          <ac:chgData name="Aidan Chin" userId="a1c9f7e9ceaf95a3" providerId="LiveId" clId="{29B8AB75-DC94-499E-8C42-96071BF6303A}" dt="2023-05-02T00:52:37.298" v="1918" actId="478"/>
          <ac:spMkLst>
            <pc:docMk/>
            <pc:sldMk cId="3098516370" sldId="270"/>
            <ac:spMk id="11" creationId="{3D5639FC-AFF2-BB41-598C-E274F3203A57}"/>
          </ac:spMkLst>
        </pc:spChg>
        <pc:picChg chg="add del mod">
          <ac:chgData name="Aidan Chin" userId="a1c9f7e9ceaf95a3" providerId="LiveId" clId="{29B8AB75-DC94-499E-8C42-96071BF6303A}" dt="2023-05-03T03:12:06.647" v="2568"/>
          <ac:picMkLst>
            <pc:docMk/>
            <pc:sldMk cId="3098516370" sldId="270"/>
            <ac:picMk id="8" creationId="{7017C426-F757-2C01-F3F3-9F3215538140}"/>
          </ac:picMkLst>
        </pc:picChg>
        <pc:picChg chg="add mod">
          <ac:chgData name="Aidan Chin" userId="a1c9f7e9ceaf95a3" providerId="LiveId" clId="{29B8AB75-DC94-499E-8C42-96071BF6303A}" dt="2023-05-03T03:12:34.043" v="2569"/>
          <ac:picMkLst>
            <pc:docMk/>
            <pc:sldMk cId="3098516370" sldId="270"/>
            <ac:picMk id="12" creationId="{3BC89F1B-C98E-F776-0E2B-0575C436D98A}"/>
          </ac:picMkLst>
        </pc:picChg>
        <pc:extLst>
          <p:ext xmlns:p="http://schemas.openxmlformats.org/presentationml/2006/main" uri="{D6D511B9-2390-475A-947B-AFAB55BFBCF1}">
            <pc226:cmChg xmlns:pc226="http://schemas.microsoft.com/office/powerpoint/2022/06/main/command" chg="add del">
              <pc226:chgData name="Aidan Chin" userId="a1c9f7e9ceaf95a3" providerId="LiveId" clId="{29B8AB75-DC94-499E-8C42-96071BF6303A}" dt="2023-05-03T00:45:58.288" v="2192"/>
              <pc2:cmMkLst xmlns:pc2="http://schemas.microsoft.com/office/powerpoint/2019/9/main/command">
                <pc:docMk/>
                <pc:sldMk cId="3098516370" sldId="270"/>
                <pc2:cmMk id="{486CD8F1-F1C3-4544-AEB2-3119FDB97DA2}"/>
              </pc2:cmMkLst>
            </pc226:cmChg>
          </p:ext>
        </pc:extLst>
      </pc:sldChg>
      <pc:sldChg chg="addSp delSp modSp new mod modTransition modAnim">
        <pc:chgData name="Aidan Chin" userId="a1c9f7e9ceaf95a3" providerId="LiveId" clId="{29B8AB75-DC94-499E-8C42-96071BF6303A}" dt="2023-05-03T03:18:44.226" v="2597"/>
        <pc:sldMkLst>
          <pc:docMk/>
          <pc:sldMk cId="3780307321" sldId="271"/>
        </pc:sldMkLst>
        <pc:spChg chg="mod">
          <ac:chgData name="Aidan Chin" userId="a1c9f7e9ceaf95a3" providerId="LiveId" clId="{29B8AB75-DC94-499E-8C42-96071BF6303A}" dt="2023-05-02T19:37:55.732" v="2016" actId="1076"/>
          <ac:spMkLst>
            <pc:docMk/>
            <pc:sldMk cId="3780307321" sldId="271"/>
            <ac:spMk id="2" creationId="{79E4828B-440B-F63A-110C-27CFAD7BF09F}"/>
          </ac:spMkLst>
        </pc:spChg>
        <pc:spChg chg="mod">
          <ac:chgData name="Aidan Chin" userId="a1c9f7e9ceaf95a3" providerId="LiveId" clId="{29B8AB75-DC94-499E-8C42-96071BF6303A}" dt="2023-05-02T19:37:50.364" v="2015" actId="27636"/>
          <ac:spMkLst>
            <pc:docMk/>
            <pc:sldMk cId="3780307321" sldId="271"/>
            <ac:spMk id="3" creationId="{D68FFE80-1441-FEC0-6B54-5AFD1D0C564A}"/>
          </ac:spMkLst>
        </pc:spChg>
        <pc:picChg chg="add del mod">
          <ac:chgData name="Aidan Chin" userId="a1c9f7e9ceaf95a3" providerId="LiveId" clId="{29B8AB75-DC94-499E-8C42-96071BF6303A}" dt="2023-05-03T03:18:23.085" v="2590"/>
          <ac:picMkLst>
            <pc:docMk/>
            <pc:sldMk cId="3780307321" sldId="271"/>
            <ac:picMk id="5" creationId="{0396C472-EC24-DFB5-72C4-3DD87595D936}"/>
          </ac:picMkLst>
        </pc:picChg>
        <pc:picChg chg="add del mod ord">
          <ac:chgData name="Aidan Chin" userId="a1c9f7e9ceaf95a3" providerId="LiveId" clId="{29B8AB75-DC94-499E-8C42-96071BF6303A}" dt="2023-05-03T03:18:29.102" v="2591"/>
          <ac:picMkLst>
            <pc:docMk/>
            <pc:sldMk cId="3780307321" sldId="271"/>
            <ac:picMk id="9" creationId="{82ECEA53-7B59-A212-224A-2DD17758BC7E}"/>
          </ac:picMkLst>
        </pc:picChg>
        <pc:picChg chg="add del mod">
          <ac:chgData name="Aidan Chin" userId="a1c9f7e9ceaf95a3" providerId="LiveId" clId="{29B8AB75-DC94-499E-8C42-96071BF6303A}" dt="2023-05-03T03:18:30.559" v="2593"/>
          <ac:picMkLst>
            <pc:docMk/>
            <pc:sldMk cId="3780307321" sldId="271"/>
            <ac:picMk id="10" creationId="{001A5825-19E7-9869-F16B-B0C661A8BA46}"/>
          </ac:picMkLst>
        </pc:picChg>
        <pc:picChg chg="add del mod ord">
          <ac:chgData name="Aidan Chin" userId="a1c9f7e9ceaf95a3" providerId="LiveId" clId="{29B8AB75-DC94-499E-8C42-96071BF6303A}" dt="2023-05-03T03:18:34.148" v="2594"/>
          <ac:picMkLst>
            <pc:docMk/>
            <pc:sldMk cId="3780307321" sldId="271"/>
            <ac:picMk id="13" creationId="{8C76060C-EE0E-536E-9508-406A54AAB19A}"/>
          </ac:picMkLst>
        </pc:picChg>
        <pc:picChg chg="add del mod">
          <ac:chgData name="Aidan Chin" userId="a1c9f7e9ceaf95a3" providerId="LiveId" clId="{29B8AB75-DC94-499E-8C42-96071BF6303A}" dt="2023-05-03T03:18:36.994" v="2596"/>
          <ac:picMkLst>
            <pc:docMk/>
            <pc:sldMk cId="3780307321" sldId="271"/>
            <ac:picMk id="14" creationId="{A1CBEC4E-09AE-F50D-17DF-E4B14CC4CF3C}"/>
          </ac:picMkLst>
        </pc:picChg>
        <pc:picChg chg="add del mod ord">
          <ac:chgData name="Aidan Chin" userId="a1c9f7e9ceaf95a3" providerId="LiveId" clId="{29B8AB75-DC94-499E-8C42-96071BF6303A}" dt="2023-05-03T03:18:44.226" v="2597"/>
          <ac:picMkLst>
            <pc:docMk/>
            <pc:sldMk cId="3780307321" sldId="271"/>
            <ac:picMk id="17" creationId="{C959503B-2D1A-A9FF-E28D-25874CE1215B}"/>
          </ac:picMkLst>
        </pc:picChg>
        <pc:picChg chg="add mod">
          <ac:chgData name="Aidan Chin" userId="a1c9f7e9ceaf95a3" providerId="LiveId" clId="{29B8AB75-DC94-499E-8C42-96071BF6303A}" dt="2023-05-03T03:18:44.226" v="2597"/>
          <ac:picMkLst>
            <pc:docMk/>
            <pc:sldMk cId="3780307321" sldId="271"/>
            <ac:picMk id="18" creationId="{40B95623-62D0-BE2B-2469-D74ABFDEAFAA}"/>
          </ac:picMkLst>
        </pc:picChg>
      </pc:sldChg>
      <pc:sldChg chg="addSp delSp modSp new mod modNotesTx">
        <pc:chgData name="Aidan Chin" userId="a1c9f7e9ceaf95a3" providerId="LiveId" clId="{29B8AB75-DC94-499E-8C42-96071BF6303A}" dt="2023-05-03T03:08:15.233" v="2561"/>
        <pc:sldMkLst>
          <pc:docMk/>
          <pc:sldMk cId="2244937233" sldId="272"/>
        </pc:sldMkLst>
        <pc:spChg chg="mod">
          <ac:chgData name="Aidan Chin" userId="a1c9f7e9ceaf95a3" providerId="LiveId" clId="{29B8AB75-DC94-499E-8C42-96071BF6303A}" dt="2023-05-03T02:55:58.989" v="2288" actId="207"/>
          <ac:spMkLst>
            <pc:docMk/>
            <pc:sldMk cId="2244937233" sldId="272"/>
            <ac:spMk id="2" creationId="{00EA230B-1E46-CCDC-E7FF-A3648D9B93D7}"/>
          </ac:spMkLst>
        </pc:spChg>
        <pc:spChg chg="del">
          <ac:chgData name="Aidan Chin" userId="a1c9f7e9ceaf95a3" providerId="LiveId" clId="{29B8AB75-DC94-499E-8C42-96071BF6303A}" dt="2023-05-03T02:49:15.275" v="2230" actId="478"/>
          <ac:spMkLst>
            <pc:docMk/>
            <pc:sldMk cId="2244937233" sldId="272"/>
            <ac:spMk id="3" creationId="{6EE7B3D0-6FDE-1EEA-70E9-47E13315C976}"/>
          </ac:spMkLst>
        </pc:spChg>
        <pc:picChg chg="add mod">
          <ac:chgData name="Aidan Chin" userId="a1c9f7e9ceaf95a3" providerId="LiveId" clId="{29B8AB75-DC94-499E-8C42-96071BF6303A}" dt="2023-05-03T03:08:15.233" v="2561"/>
          <ac:picMkLst>
            <pc:docMk/>
            <pc:sldMk cId="2244937233" sldId="272"/>
            <ac:picMk id="5" creationId="{888F3F2F-7BB7-52EA-6FD0-61446D8484A4}"/>
          </ac:picMkLst>
        </pc:picChg>
      </pc:sldChg>
      <pc:sldChg chg="modSp add del mod">
        <pc:chgData name="Aidan Chin" userId="a1c9f7e9ceaf95a3" providerId="LiveId" clId="{29B8AB75-DC94-499E-8C42-96071BF6303A}" dt="2023-05-03T02:55:02.304" v="2287" actId="47"/>
        <pc:sldMkLst>
          <pc:docMk/>
          <pc:sldMk cId="3619146936" sldId="273"/>
        </pc:sldMkLst>
        <pc:spChg chg="mod">
          <ac:chgData name="Aidan Chin" userId="a1c9f7e9ceaf95a3" providerId="LiveId" clId="{29B8AB75-DC94-499E-8C42-96071BF6303A}" dt="2023-05-03T02:54:07.394" v="2278" actId="1076"/>
          <ac:spMkLst>
            <pc:docMk/>
            <pc:sldMk cId="3619146936" sldId="273"/>
            <ac:spMk id="2" creationId="{BC2A2162-F96F-5594-17BA-A3B58F5E9EDE}"/>
          </ac:spMkLst>
        </pc:spChg>
        <pc:spChg chg="mod">
          <ac:chgData name="Aidan Chin" userId="a1c9f7e9ceaf95a3" providerId="LiveId" clId="{29B8AB75-DC94-499E-8C42-96071BF6303A}" dt="2023-05-03T02:54:50.590" v="2286" actId="255"/>
          <ac:spMkLst>
            <pc:docMk/>
            <pc:sldMk cId="3619146936" sldId="273"/>
            <ac:spMk id="5" creationId="{C723CBBC-F065-92A1-5C86-D13FA50572C7}"/>
          </ac:spMkLst>
        </pc:spChg>
        <pc:spChg chg="mod">
          <ac:chgData name="Aidan Chin" userId="a1c9f7e9ceaf95a3" providerId="LiveId" clId="{29B8AB75-DC94-499E-8C42-96071BF6303A}" dt="2023-05-03T02:54:24.356" v="2280" actId="1076"/>
          <ac:spMkLst>
            <pc:docMk/>
            <pc:sldMk cId="3619146936" sldId="273"/>
            <ac:spMk id="6" creationId="{E687A6C8-E9EF-2439-FB0C-743CD94DA4C7}"/>
          </ac:spMkLst>
        </pc:spChg>
      </pc:sldChg>
      <pc:sldMasterChg chg="setBg modSldLayout">
        <pc:chgData name="Aidan Chin" userId="a1c9f7e9ceaf95a3" providerId="LiveId" clId="{29B8AB75-DC94-499E-8C42-96071BF6303A}" dt="2023-04-27T02:48:29.922" v="223"/>
        <pc:sldMasterMkLst>
          <pc:docMk/>
          <pc:sldMasterMk cId="1263554256" sldId="2147483648"/>
        </pc:sldMasterMkLst>
        <pc:sldLayoutChg chg="setBg">
          <pc:chgData name="Aidan Chin" userId="a1c9f7e9ceaf95a3" providerId="LiveId" clId="{29B8AB75-DC94-499E-8C42-96071BF6303A}" dt="2023-04-27T02:48:29.922" v="223"/>
          <pc:sldLayoutMkLst>
            <pc:docMk/>
            <pc:sldMasterMk cId="1263554256" sldId="2147483648"/>
            <pc:sldLayoutMk cId="263493886" sldId="2147483649"/>
          </pc:sldLayoutMkLst>
        </pc:sldLayoutChg>
        <pc:sldLayoutChg chg="setBg">
          <pc:chgData name="Aidan Chin" userId="a1c9f7e9ceaf95a3" providerId="LiveId" clId="{29B8AB75-DC94-499E-8C42-96071BF6303A}" dt="2023-04-27T02:48:29.922" v="223"/>
          <pc:sldLayoutMkLst>
            <pc:docMk/>
            <pc:sldMasterMk cId="1263554256" sldId="2147483648"/>
            <pc:sldLayoutMk cId="1544280565" sldId="2147483650"/>
          </pc:sldLayoutMkLst>
        </pc:sldLayoutChg>
        <pc:sldLayoutChg chg="setBg">
          <pc:chgData name="Aidan Chin" userId="a1c9f7e9ceaf95a3" providerId="LiveId" clId="{29B8AB75-DC94-499E-8C42-96071BF6303A}" dt="2023-04-27T02:48:29.922" v="223"/>
          <pc:sldLayoutMkLst>
            <pc:docMk/>
            <pc:sldMasterMk cId="1263554256" sldId="2147483648"/>
            <pc:sldLayoutMk cId="2617444623" sldId="2147483651"/>
          </pc:sldLayoutMkLst>
        </pc:sldLayoutChg>
        <pc:sldLayoutChg chg="setBg">
          <pc:chgData name="Aidan Chin" userId="a1c9f7e9ceaf95a3" providerId="LiveId" clId="{29B8AB75-DC94-499E-8C42-96071BF6303A}" dt="2023-04-27T02:48:29.922" v="223"/>
          <pc:sldLayoutMkLst>
            <pc:docMk/>
            <pc:sldMasterMk cId="1263554256" sldId="2147483648"/>
            <pc:sldLayoutMk cId="4114752792" sldId="2147483652"/>
          </pc:sldLayoutMkLst>
        </pc:sldLayoutChg>
        <pc:sldLayoutChg chg="setBg">
          <pc:chgData name="Aidan Chin" userId="a1c9f7e9ceaf95a3" providerId="LiveId" clId="{29B8AB75-DC94-499E-8C42-96071BF6303A}" dt="2023-04-27T02:48:29.922" v="223"/>
          <pc:sldLayoutMkLst>
            <pc:docMk/>
            <pc:sldMasterMk cId="1263554256" sldId="2147483648"/>
            <pc:sldLayoutMk cId="1731122204" sldId="2147483653"/>
          </pc:sldLayoutMkLst>
        </pc:sldLayoutChg>
        <pc:sldLayoutChg chg="setBg">
          <pc:chgData name="Aidan Chin" userId="a1c9f7e9ceaf95a3" providerId="LiveId" clId="{29B8AB75-DC94-499E-8C42-96071BF6303A}" dt="2023-04-27T02:48:29.922" v="223"/>
          <pc:sldLayoutMkLst>
            <pc:docMk/>
            <pc:sldMasterMk cId="1263554256" sldId="2147483648"/>
            <pc:sldLayoutMk cId="3004309884" sldId="2147483654"/>
          </pc:sldLayoutMkLst>
        </pc:sldLayoutChg>
        <pc:sldLayoutChg chg="setBg">
          <pc:chgData name="Aidan Chin" userId="a1c9f7e9ceaf95a3" providerId="LiveId" clId="{29B8AB75-DC94-499E-8C42-96071BF6303A}" dt="2023-04-27T02:48:29.922" v="223"/>
          <pc:sldLayoutMkLst>
            <pc:docMk/>
            <pc:sldMasterMk cId="1263554256" sldId="2147483648"/>
            <pc:sldLayoutMk cId="2242332574" sldId="2147483655"/>
          </pc:sldLayoutMkLst>
        </pc:sldLayoutChg>
        <pc:sldLayoutChg chg="setBg">
          <pc:chgData name="Aidan Chin" userId="a1c9f7e9ceaf95a3" providerId="LiveId" clId="{29B8AB75-DC94-499E-8C42-96071BF6303A}" dt="2023-04-27T02:48:29.922" v="223"/>
          <pc:sldLayoutMkLst>
            <pc:docMk/>
            <pc:sldMasterMk cId="1263554256" sldId="2147483648"/>
            <pc:sldLayoutMk cId="67696472" sldId="2147483656"/>
          </pc:sldLayoutMkLst>
        </pc:sldLayoutChg>
        <pc:sldLayoutChg chg="setBg">
          <pc:chgData name="Aidan Chin" userId="a1c9f7e9ceaf95a3" providerId="LiveId" clId="{29B8AB75-DC94-499E-8C42-96071BF6303A}" dt="2023-04-27T02:48:29.922" v="223"/>
          <pc:sldLayoutMkLst>
            <pc:docMk/>
            <pc:sldMasterMk cId="1263554256" sldId="2147483648"/>
            <pc:sldLayoutMk cId="781053879" sldId="2147483657"/>
          </pc:sldLayoutMkLst>
        </pc:sldLayoutChg>
        <pc:sldLayoutChg chg="setBg">
          <pc:chgData name="Aidan Chin" userId="a1c9f7e9ceaf95a3" providerId="LiveId" clId="{29B8AB75-DC94-499E-8C42-96071BF6303A}" dt="2023-04-27T02:48:29.922" v="223"/>
          <pc:sldLayoutMkLst>
            <pc:docMk/>
            <pc:sldMasterMk cId="1263554256" sldId="2147483648"/>
            <pc:sldLayoutMk cId="1359491413" sldId="2147483658"/>
          </pc:sldLayoutMkLst>
        </pc:sldLayoutChg>
        <pc:sldLayoutChg chg="setBg">
          <pc:chgData name="Aidan Chin" userId="a1c9f7e9ceaf95a3" providerId="LiveId" clId="{29B8AB75-DC94-499E-8C42-96071BF6303A}" dt="2023-04-27T02:48:29.922" v="223"/>
          <pc:sldLayoutMkLst>
            <pc:docMk/>
            <pc:sldMasterMk cId="1263554256" sldId="2147483648"/>
            <pc:sldLayoutMk cId="2823894641" sldId="2147483659"/>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7.5386631977482327E-2"/>
          <c:y val="0.13805992533217998"/>
          <c:w val="0.91559550555415115"/>
          <c:h val="0.68896727783879541"/>
        </c:manualLayout>
      </c:layout>
      <c:barChart>
        <c:barDir val="col"/>
        <c:grouping val="clustered"/>
        <c:varyColors val="0"/>
        <c:ser>
          <c:idx val="0"/>
          <c:order val="0"/>
          <c:tx>
            <c:strRef>
              <c:f>Sheet1!$B$1</c:f>
              <c:strCache>
                <c:ptCount val="1"/>
                <c:pt idx="0">
                  <c:v>Incarceration per 100,000</c:v>
                </c:pt>
              </c:strCache>
            </c:strRef>
          </c:tx>
          <c:spPr>
            <a:solidFill>
              <a:schemeClr val="accent1"/>
            </a:solidFill>
            <a:ln>
              <a:noFill/>
            </a:ln>
            <a:effectLst/>
          </c:spPr>
          <c:invertIfNegative val="0"/>
          <c:cat>
            <c:strRef>
              <c:f>Sheet1!$A$2:$A$7</c:f>
              <c:strCache>
                <c:ptCount val="6"/>
                <c:pt idx="0">
                  <c:v>USA</c:v>
                </c:pt>
                <c:pt idx="1">
                  <c:v>Britain</c:v>
                </c:pt>
                <c:pt idx="2">
                  <c:v>Canada</c:v>
                </c:pt>
                <c:pt idx="3">
                  <c:v>Mexico</c:v>
                </c:pt>
                <c:pt idx="4">
                  <c:v>Russia</c:v>
                </c:pt>
                <c:pt idx="5">
                  <c:v>China</c:v>
                </c:pt>
              </c:strCache>
            </c:strRef>
          </c:cat>
          <c:val>
            <c:numRef>
              <c:f>Sheet1!$B$2:$B$7</c:f>
              <c:numCache>
                <c:formatCode>General</c:formatCode>
                <c:ptCount val="6"/>
                <c:pt idx="0">
                  <c:v>629</c:v>
                </c:pt>
                <c:pt idx="1">
                  <c:v>159</c:v>
                </c:pt>
                <c:pt idx="2">
                  <c:v>104</c:v>
                </c:pt>
                <c:pt idx="3">
                  <c:v>169</c:v>
                </c:pt>
                <c:pt idx="4">
                  <c:v>326</c:v>
                </c:pt>
                <c:pt idx="5">
                  <c:v>119</c:v>
                </c:pt>
              </c:numCache>
            </c:numRef>
          </c:val>
          <c:extLst>
            <c:ext xmlns:c16="http://schemas.microsoft.com/office/drawing/2014/chart" uri="{C3380CC4-5D6E-409C-BE32-E72D297353CC}">
              <c16:uniqueId val="{00000000-7E5A-4B3F-8BE7-1C76AA6AEDD0}"/>
            </c:ext>
          </c:extLst>
        </c:ser>
        <c:dLbls>
          <c:showLegendKey val="0"/>
          <c:showVal val="0"/>
          <c:showCatName val="0"/>
          <c:showSerName val="0"/>
          <c:showPercent val="0"/>
          <c:showBubbleSize val="0"/>
        </c:dLbls>
        <c:gapWidth val="219"/>
        <c:overlap val="-27"/>
        <c:axId val="85501055"/>
        <c:axId val="85501535"/>
      </c:barChart>
      <c:catAx>
        <c:axId val="8550105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85501535"/>
        <c:crosses val="autoZero"/>
        <c:auto val="1"/>
        <c:lblAlgn val="ctr"/>
        <c:lblOffset val="100"/>
        <c:noMultiLvlLbl val="0"/>
      </c:catAx>
      <c:valAx>
        <c:axId val="855015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8550105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tx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103_C235A7D8.xml><?xml version="1.0" encoding="utf-8"?>
<p188:cmLst xmlns:a="http://schemas.openxmlformats.org/drawingml/2006/main" xmlns:r="http://schemas.openxmlformats.org/officeDocument/2006/relationships" xmlns:p188="http://schemas.microsoft.com/office/powerpoint/2018/8/main">
  <p188:cm id="{E248B2C5-C22B-4B8E-AF55-4562089E2A80}" authorId="{BF2ED147-A7F1-3CEC-B37F-A38D9C6F8323}" created="2023-05-01T15:34:01.406">
    <pc:sldMkLst xmlns:pc="http://schemas.microsoft.com/office/powerpoint/2013/main/command">
      <pc:docMk/>
      <pc:sldMk cId="3258296280" sldId="259"/>
    </pc:sldMkLst>
    <p188:txBody>
      <a:bodyPr/>
      <a:lstStyle/>
      <a:p>
        <a:r>
          <a:rPr lang="en-US"/>
          <a:t>Show difference between private and public spending
Touch on how this is not how it was meant to be used
</a:t>
        </a:r>
      </a:p>
    </p188:txBody>
  </p188:cm>
</p188:cmLst>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2.png>
</file>

<file path=ppt/media/image3.svg>
</file>

<file path=ppt/media/image4.png>
</file>

<file path=ppt/media/image5.svg>
</file>

<file path=ppt/media/image6.png>
</file>

<file path=ppt/media/image7.svg>
</file>

<file path=ppt/media/image8.png>
</file>

<file path=ppt/media/image9.sv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F9D23E-DA04-4AAB-A15D-ADBB84DF500E}" type="datetimeFigureOut">
              <a:rPr lang="en-US" smtClean="0"/>
              <a:t>5/2/2023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93EEA6-7D78-4651-8AD4-6782932A588F}" type="slidenum">
              <a:rPr lang="en-US" smtClean="0"/>
              <a:t>‹#›</a:t>
            </a:fld>
            <a:endParaRPr lang="en-US"/>
          </a:p>
        </p:txBody>
      </p:sp>
    </p:spTree>
    <p:extLst>
      <p:ext uri="{BB962C8B-B14F-4D97-AF65-F5344CB8AC3E}">
        <p14:creationId xmlns:p14="http://schemas.microsoft.com/office/powerpoint/2010/main" val="3789413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Hi, My name is Aidan and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Today, I will be discussing lobbying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What it is and how it is being abused by powerful companies to gain more influence over the government.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Have you ever wondered why the government seems to be working against the people instead of serving them?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As you can probably guess, The answer is lobbying. </a:t>
            </a:r>
          </a:p>
          <a:p>
            <a:endParaRPr lang="en-US" dirty="0"/>
          </a:p>
        </p:txBody>
      </p:sp>
      <p:sp>
        <p:nvSpPr>
          <p:cNvPr id="4" name="Slide Number Placeholder 3"/>
          <p:cNvSpPr>
            <a:spLocks noGrp="1"/>
          </p:cNvSpPr>
          <p:nvPr>
            <p:ph type="sldNum" sz="quarter" idx="5"/>
          </p:nvPr>
        </p:nvSpPr>
        <p:spPr/>
        <p:txBody>
          <a:bodyPr/>
          <a:lstStyle/>
          <a:p>
            <a:fld id="{9893EEA6-7D78-4651-8AD4-6782932A588F}" type="slidenum">
              <a:rPr lang="en-US" smtClean="0"/>
              <a:t>1</a:t>
            </a:fld>
            <a:endParaRPr lang="en-US"/>
          </a:p>
        </p:txBody>
      </p:sp>
    </p:spTree>
    <p:extLst>
      <p:ext uri="{BB962C8B-B14F-4D97-AF65-F5344CB8AC3E}">
        <p14:creationId xmlns:p14="http://schemas.microsoft.com/office/powerpoint/2010/main" val="27041935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With lobbying being such an easy policy to exploit, there must be a solution. Changes have been proposed include stopping congress members from receiving money from people and businesses that they have jurisdiction over, stopping lobbyists from fundraising so they cannot “raise” money to influence the politician, preventing politicians from becoming lobbyists in the future, and making the definition of lobbying more robust.</a:t>
            </a:r>
          </a:p>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To implement these, we must emulate what we have done before just like with legalizing marijuana and gay marriage, if we pressure our local politicians to make state laws, the federal level must follow along.</a:t>
            </a:r>
          </a:p>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 </a:t>
            </a:r>
          </a:p>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In conclusion, lobbying in its current form is an easily exploited outlet for bribery, but if we tackle this problem with small but important steps, we can make the government work for the people again.</a:t>
            </a:r>
          </a:p>
          <a:p>
            <a:endParaRPr lang="en-US" dirty="0"/>
          </a:p>
        </p:txBody>
      </p:sp>
      <p:sp>
        <p:nvSpPr>
          <p:cNvPr id="4" name="Slide Number Placeholder 3"/>
          <p:cNvSpPr>
            <a:spLocks noGrp="1"/>
          </p:cNvSpPr>
          <p:nvPr>
            <p:ph type="sldNum" sz="quarter" idx="5"/>
          </p:nvPr>
        </p:nvSpPr>
        <p:spPr/>
        <p:txBody>
          <a:bodyPr/>
          <a:lstStyle/>
          <a:p>
            <a:fld id="{9893EEA6-7D78-4651-8AD4-6782932A588F}" type="slidenum">
              <a:rPr lang="en-US" smtClean="0"/>
              <a:t>10</a:t>
            </a:fld>
            <a:endParaRPr lang="en-US"/>
          </a:p>
        </p:txBody>
      </p:sp>
    </p:spTree>
    <p:extLst>
      <p:ext uri="{BB962C8B-B14F-4D97-AF65-F5344CB8AC3E}">
        <p14:creationId xmlns:p14="http://schemas.microsoft.com/office/powerpoint/2010/main" val="10801026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watching my presentation</a:t>
            </a:r>
          </a:p>
        </p:txBody>
      </p:sp>
      <p:sp>
        <p:nvSpPr>
          <p:cNvPr id="4" name="Slide Number Placeholder 3"/>
          <p:cNvSpPr>
            <a:spLocks noGrp="1"/>
          </p:cNvSpPr>
          <p:nvPr>
            <p:ph type="sldNum" sz="quarter" idx="5"/>
          </p:nvPr>
        </p:nvSpPr>
        <p:spPr/>
        <p:txBody>
          <a:bodyPr/>
          <a:lstStyle/>
          <a:p>
            <a:fld id="{9893EEA6-7D78-4651-8AD4-6782932A588F}" type="slidenum">
              <a:rPr lang="en-US" smtClean="0"/>
              <a:t>11</a:t>
            </a:fld>
            <a:endParaRPr lang="en-US"/>
          </a:p>
        </p:txBody>
      </p:sp>
    </p:spTree>
    <p:extLst>
      <p:ext uri="{BB962C8B-B14F-4D97-AF65-F5344CB8AC3E}">
        <p14:creationId xmlns:p14="http://schemas.microsoft.com/office/powerpoint/2010/main" val="725622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So what is this lobbying? its when a group or individual seeks to influence a politician or public official on an issue.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While this seems like an innocent practice, it has become an outlet for exploitation.</a:t>
            </a:r>
          </a:p>
          <a:p>
            <a:endParaRPr lang="en-US" dirty="0"/>
          </a:p>
        </p:txBody>
      </p:sp>
      <p:sp>
        <p:nvSpPr>
          <p:cNvPr id="4" name="Slide Number Placeholder 3"/>
          <p:cNvSpPr>
            <a:spLocks noGrp="1"/>
          </p:cNvSpPr>
          <p:nvPr>
            <p:ph type="sldNum" sz="quarter" idx="5"/>
          </p:nvPr>
        </p:nvSpPr>
        <p:spPr/>
        <p:txBody>
          <a:bodyPr/>
          <a:lstStyle/>
          <a:p>
            <a:fld id="{9893EEA6-7D78-4651-8AD4-6782932A588F}" type="slidenum">
              <a:rPr lang="en-US" smtClean="0"/>
              <a:t>2</a:t>
            </a:fld>
            <a:endParaRPr lang="en-US"/>
          </a:p>
        </p:txBody>
      </p:sp>
    </p:spTree>
    <p:extLst>
      <p:ext uri="{BB962C8B-B14F-4D97-AF65-F5344CB8AC3E}">
        <p14:creationId xmlns:p14="http://schemas.microsoft.com/office/powerpoint/2010/main" val="628892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The first and most crucial aspect of lobbying is money. In the United States, bribery is illegal, so businesses need to work around this to give money to politicians. </a:t>
            </a:r>
          </a:p>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$70,000,000; this is the amount of money that gets spent on public interest bills through lobbying</a:t>
            </a:r>
          </a:p>
          <a:p>
            <a:endParaRPr lang="en-US" dirty="0"/>
          </a:p>
        </p:txBody>
      </p:sp>
      <p:sp>
        <p:nvSpPr>
          <p:cNvPr id="4" name="Slide Number Placeholder 3"/>
          <p:cNvSpPr>
            <a:spLocks noGrp="1"/>
          </p:cNvSpPr>
          <p:nvPr>
            <p:ph type="sldNum" sz="quarter" idx="5"/>
          </p:nvPr>
        </p:nvSpPr>
        <p:spPr/>
        <p:txBody>
          <a:bodyPr/>
          <a:lstStyle/>
          <a:p>
            <a:fld id="{9893EEA6-7D78-4651-8AD4-6782932A588F}" type="slidenum">
              <a:rPr lang="en-US" smtClean="0"/>
              <a:t>3</a:t>
            </a:fld>
            <a:endParaRPr lang="en-US"/>
          </a:p>
        </p:txBody>
      </p:sp>
    </p:spTree>
    <p:extLst>
      <p:ext uri="{BB962C8B-B14F-4D97-AF65-F5344CB8AC3E}">
        <p14:creationId xmlns:p14="http://schemas.microsoft.com/office/powerpoint/2010/main" val="40777711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34 times that amount, 2.6 billion dollars, is the amount that companies spend on private, profit driven bills</a:t>
            </a:r>
          </a:p>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Even more staggering than that, is the return they get on these investments</a:t>
            </a:r>
          </a:p>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An insane 76 thousand percent</a:t>
            </a:r>
          </a:p>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760 times</a:t>
            </a:r>
          </a:p>
          <a:p>
            <a:endParaRPr lang="en-US" dirty="0"/>
          </a:p>
        </p:txBody>
      </p:sp>
      <p:sp>
        <p:nvSpPr>
          <p:cNvPr id="4" name="Slide Number Placeholder 3"/>
          <p:cNvSpPr>
            <a:spLocks noGrp="1"/>
          </p:cNvSpPr>
          <p:nvPr>
            <p:ph type="sldNum" sz="quarter" idx="5"/>
          </p:nvPr>
        </p:nvSpPr>
        <p:spPr/>
        <p:txBody>
          <a:bodyPr/>
          <a:lstStyle/>
          <a:p>
            <a:fld id="{9893EEA6-7D78-4651-8AD4-6782932A588F}" type="slidenum">
              <a:rPr lang="en-US" smtClean="0"/>
              <a:t>4</a:t>
            </a:fld>
            <a:endParaRPr lang="en-US"/>
          </a:p>
        </p:txBody>
      </p:sp>
    </p:spTree>
    <p:extLst>
      <p:ext uri="{BB962C8B-B14F-4D97-AF65-F5344CB8AC3E}">
        <p14:creationId xmlns:p14="http://schemas.microsoft.com/office/powerpoint/2010/main" val="19682424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A colossal 2 trillion dollars</a:t>
            </a:r>
          </a:p>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To put that in perspective the average return on the stock market is only around 10%, and this is more than double the amount the us government spends on education</a:t>
            </a:r>
          </a:p>
          <a:p>
            <a:endParaRPr lang="en-US" dirty="0"/>
          </a:p>
        </p:txBody>
      </p:sp>
      <p:sp>
        <p:nvSpPr>
          <p:cNvPr id="4" name="Slide Number Placeholder 3"/>
          <p:cNvSpPr>
            <a:spLocks noGrp="1"/>
          </p:cNvSpPr>
          <p:nvPr>
            <p:ph type="sldNum" sz="quarter" idx="5"/>
          </p:nvPr>
        </p:nvSpPr>
        <p:spPr/>
        <p:txBody>
          <a:bodyPr/>
          <a:lstStyle/>
          <a:p>
            <a:fld id="{9893EEA6-7D78-4651-8AD4-6782932A588F}" type="slidenum">
              <a:rPr lang="en-US" smtClean="0"/>
              <a:t>5</a:t>
            </a:fld>
            <a:endParaRPr lang="en-US"/>
          </a:p>
        </p:txBody>
      </p:sp>
    </p:spTree>
    <p:extLst>
      <p:ext uri="{BB962C8B-B14F-4D97-AF65-F5344CB8AC3E}">
        <p14:creationId xmlns:p14="http://schemas.microsoft.com/office/powerpoint/2010/main" val="2241256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Calibri" panose="020F0502020204030204" pitchFamily="34" charset="0"/>
                <a:ea typeface="Yu Mincho" panose="02020400000000000000" pitchFamily="18" charset="-128"/>
                <a:cs typeface="Times New Roman" panose="02020603050405020304" pitchFamily="18" charset="0"/>
              </a:rPr>
              <a:t>Unfortunately, this goes about just as well as one would expect. Ultra-wealthy people and businesses, through this version of lobbying, hold more power over the government than the average voter.</a:t>
            </a:r>
          </a:p>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For example, TurboTax has been lobbying to keep people doing taxes manually so they can profit. As a result, taxes are a stressful and difficult operation.</a:t>
            </a:r>
          </a:p>
          <a:p>
            <a:pPr marL="0" marR="0">
              <a:lnSpc>
                <a:spcPct val="107000"/>
              </a:lnSpc>
              <a:spcBef>
                <a:spcPts val="0"/>
              </a:spcBef>
              <a:spcAft>
                <a:spcPts val="800"/>
              </a:spcAft>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This is solely an American experience. In other countries, this, archaic system is long gone.</a:t>
            </a:r>
          </a:p>
          <a:p>
            <a:endParaRPr lang="en-US" dirty="0"/>
          </a:p>
        </p:txBody>
      </p:sp>
      <p:sp>
        <p:nvSpPr>
          <p:cNvPr id="4" name="Slide Number Placeholder 3"/>
          <p:cNvSpPr>
            <a:spLocks noGrp="1"/>
          </p:cNvSpPr>
          <p:nvPr>
            <p:ph type="sldNum" sz="quarter" idx="5"/>
          </p:nvPr>
        </p:nvSpPr>
        <p:spPr/>
        <p:txBody>
          <a:bodyPr/>
          <a:lstStyle/>
          <a:p>
            <a:fld id="{9893EEA6-7D78-4651-8AD4-6782932A588F}" type="slidenum">
              <a:rPr lang="en-US" smtClean="0"/>
              <a:t>6</a:t>
            </a:fld>
            <a:endParaRPr lang="en-US"/>
          </a:p>
        </p:txBody>
      </p:sp>
    </p:spTree>
    <p:extLst>
      <p:ext uri="{BB962C8B-B14F-4D97-AF65-F5344CB8AC3E}">
        <p14:creationId xmlns:p14="http://schemas.microsoft.com/office/powerpoint/2010/main" val="17221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00" dirty="0">
                <a:effectLst/>
                <a:latin typeface="Calibri" panose="020F0502020204030204" pitchFamily="34" charset="0"/>
                <a:ea typeface="Yu Mincho" panose="02020400000000000000" pitchFamily="18" charset="-128"/>
                <a:cs typeface="Times New Roman" panose="02020603050405020304" pitchFamily="18" charset="0"/>
              </a:rPr>
              <a:t>Another offender that may not seem obvious at first is private prisons.</a:t>
            </a:r>
          </a:p>
          <a:p>
            <a:r>
              <a:rPr lang="en-US" sz="1200" kern="100" dirty="0">
                <a:effectLst/>
                <a:latin typeface="Calibri" panose="020F0502020204030204" pitchFamily="34" charset="0"/>
                <a:ea typeface="Yu Mincho" panose="02020400000000000000" pitchFamily="18" charset="-128"/>
                <a:cs typeface="Times New Roman" panose="02020603050405020304" pitchFamily="18" charset="0"/>
              </a:rPr>
              <a:t> Private, for-profit companies run these prisons, and they lobby for policies that increase the number of people in private prisons by nearly 800% and </a:t>
            </a:r>
            <a:r>
              <a:rPr lang="en-US" sz="1200" kern="100" dirty="0" err="1">
                <a:effectLst/>
                <a:latin typeface="Calibri" panose="020F0502020204030204" pitchFamily="34" charset="0"/>
                <a:ea typeface="Yu Mincho" panose="02020400000000000000" pitchFamily="18" charset="-128"/>
                <a:cs typeface="Times New Roman" panose="02020603050405020304" pitchFamily="18" charset="0"/>
              </a:rPr>
              <a:t>increas</a:t>
            </a:r>
            <a:r>
              <a:rPr lang="en-US" sz="1200" kern="100" dirty="0">
                <a:effectLst/>
                <a:latin typeface="Calibri" panose="020F0502020204030204" pitchFamily="34" charset="0"/>
                <a:ea typeface="Yu Mincho" panose="02020400000000000000" pitchFamily="18" charset="-128"/>
                <a:cs typeface="Times New Roman" panose="02020603050405020304" pitchFamily="18" charset="0"/>
              </a:rPr>
              <a:t> taxpayer spending on prisons by 2x only since 2000. </a:t>
            </a:r>
          </a:p>
          <a:p>
            <a:r>
              <a:rPr lang="en-US" sz="1200" kern="100" dirty="0">
                <a:effectLst/>
                <a:latin typeface="Calibri" panose="020F0502020204030204" pitchFamily="34" charset="0"/>
                <a:ea typeface="Yu Mincho" panose="02020400000000000000" pitchFamily="18" charset="-128"/>
                <a:cs typeface="Times New Roman" panose="02020603050405020304" pitchFamily="18" charset="0"/>
              </a:rPr>
              <a:t>They have made it so the government is incentivized to make more arrests, encouraging wrongful incarceration</a:t>
            </a:r>
            <a:endParaRPr lang="en-US" dirty="0"/>
          </a:p>
        </p:txBody>
      </p:sp>
      <p:sp>
        <p:nvSpPr>
          <p:cNvPr id="4" name="Slide Number Placeholder 3"/>
          <p:cNvSpPr>
            <a:spLocks noGrp="1"/>
          </p:cNvSpPr>
          <p:nvPr>
            <p:ph type="sldNum" sz="quarter" idx="5"/>
          </p:nvPr>
        </p:nvSpPr>
        <p:spPr/>
        <p:txBody>
          <a:bodyPr/>
          <a:lstStyle/>
          <a:p>
            <a:fld id="{9893EEA6-7D78-4651-8AD4-6782932A588F}" type="slidenum">
              <a:rPr lang="en-US" smtClean="0"/>
              <a:t>7</a:t>
            </a:fld>
            <a:endParaRPr lang="en-US"/>
          </a:p>
        </p:txBody>
      </p:sp>
    </p:spTree>
    <p:extLst>
      <p:ext uri="{BB962C8B-B14F-4D97-AF65-F5344CB8AC3E}">
        <p14:creationId xmlns:p14="http://schemas.microsoft.com/office/powerpoint/2010/main" val="4511620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Calibri" panose="020F0502020204030204" pitchFamily="34" charset="0"/>
                <a:ea typeface="Yu Mincho" panose="02020400000000000000" pitchFamily="18" charset="-128"/>
                <a:cs typeface="Times New Roman" panose="02020603050405020304" pitchFamily="18" charset="0"/>
              </a:rPr>
              <a:t>. As a result of this, we have an incarceration rate that is so insane that 25% of the earth's prisoners are all in America while only having 4% of the Earth’s population.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Calibri" panose="020F0502020204030204" pitchFamily="34" charset="0"/>
                <a:ea typeface="Yu Mincho" panose="02020400000000000000" pitchFamily="18" charset="-128"/>
                <a:cs typeface="Times New Roman" panose="02020603050405020304" pitchFamily="18" charset="0"/>
              </a:rPr>
              <a:t>Compared to countries id say are comparable, we seem insane</a:t>
            </a:r>
          </a:p>
          <a:p>
            <a:endParaRPr lang="en-US" dirty="0"/>
          </a:p>
        </p:txBody>
      </p:sp>
      <p:sp>
        <p:nvSpPr>
          <p:cNvPr id="4" name="Slide Number Placeholder 3"/>
          <p:cNvSpPr>
            <a:spLocks noGrp="1"/>
          </p:cNvSpPr>
          <p:nvPr>
            <p:ph type="sldNum" sz="quarter" idx="5"/>
          </p:nvPr>
        </p:nvSpPr>
        <p:spPr/>
        <p:txBody>
          <a:bodyPr/>
          <a:lstStyle/>
          <a:p>
            <a:fld id="{9893EEA6-7D78-4651-8AD4-6782932A588F}" type="slidenum">
              <a:rPr lang="en-US" smtClean="0"/>
              <a:t>8</a:t>
            </a:fld>
            <a:endParaRPr lang="en-US"/>
          </a:p>
        </p:txBody>
      </p:sp>
    </p:spTree>
    <p:extLst>
      <p:ext uri="{BB962C8B-B14F-4D97-AF65-F5344CB8AC3E}">
        <p14:creationId xmlns:p14="http://schemas.microsoft.com/office/powerpoint/2010/main" val="1505104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Yu Mincho" panose="02020400000000000000" pitchFamily="18" charset="-128"/>
                <a:cs typeface="Times New Roman" panose="02020603050405020304" pitchFamily="18" charset="0"/>
              </a:rPr>
              <a:t>While there are downsides to lobbying, such as letting there be an outlet for companies to basically bribe our politicians, it is essential to note that not all uses of lobbying are for personal gain. Companies like Mary Kay, which is unfortunately notorious for being a pyramid scheme, has actually used their influence and lobbied for human rights acts, such as the push to renew the Violence Against Women Act. It also provides an outlet for direct communication with our politicians</a:t>
            </a:r>
          </a:p>
          <a:p>
            <a:endParaRPr lang="en-US" dirty="0"/>
          </a:p>
        </p:txBody>
      </p:sp>
      <p:sp>
        <p:nvSpPr>
          <p:cNvPr id="4" name="Slide Number Placeholder 3"/>
          <p:cNvSpPr>
            <a:spLocks noGrp="1"/>
          </p:cNvSpPr>
          <p:nvPr>
            <p:ph type="sldNum" sz="quarter" idx="5"/>
          </p:nvPr>
        </p:nvSpPr>
        <p:spPr/>
        <p:txBody>
          <a:bodyPr/>
          <a:lstStyle/>
          <a:p>
            <a:fld id="{9893EEA6-7D78-4651-8AD4-6782932A588F}" type="slidenum">
              <a:rPr lang="en-US" smtClean="0"/>
              <a:t>9</a:t>
            </a:fld>
            <a:endParaRPr lang="en-US"/>
          </a:p>
        </p:txBody>
      </p:sp>
    </p:spTree>
    <p:extLst>
      <p:ext uri="{BB962C8B-B14F-4D97-AF65-F5344CB8AC3E}">
        <p14:creationId xmlns:p14="http://schemas.microsoft.com/office/powerpoint/2010/main" val="12283444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2BD9B-3271-AC0C-FA97-25BE5AEA64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BCA0A5-1694-8710-B2DC-87FCD0525E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0AFEFF-3A0B-FD96-89A6-FA01C25F9599}"/>
              </a:ext>
            </a:extLst>
          </p:cNvPr>
          <p:cNvSpPr>
            <a:spLocks noGrp="1"/>
          </p:cNvSpPr>
          <p:nvPr>
            <p:ph type="dt" sz="half" idx="10"/>
          </p:nvPr>
        </p:nvSpPr>
        <p:spPr/>
        <p:txBody>
          <a:bodyPr/>
          <a:lstStyle/>
          <a:p>
            <a:fld id="{F6AF220C-D99D-4331-8609-C6CE5DEF8DF6}" type="datetimeFigureOut">
              <a:rPr lang="en-US" smtClean="0"/>
              <a:t>5/2/2023</a:t>
            </a:fld>
            <a:endParaRPr lang="en-US"/>
          </a:p>
        </p:txBody>
      </p:sp>
      <p:sp>
        <p:nvSpPr>
          <p:cNvPr id="5" name="Footer Placeholder 4">
            <a:extLst>
              <a:ext uri="{FF2B5EF4-FFF2-40B4-BE49-F238E27FC236}">
                <a16:creationId xmlns:a16="http://schemas.microsoft.com/office/drawing/2014/main" id="{2ED13A1F-D621-56F3-EA66-FB4F780A30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56204F-4CC6-38CB-204D-94ED598DEDE6}"/>
              </a:ext>
            </a:extLst>
          </p:cNvPr>
          <p:cNvSpPr>
            <a:spLocks noGrp="1"/>
          </p:cNvSpPr>
          <p:nvPr>
            <p:ph type="sldNum" sz="quarter" idx="12"/>
          </p:nvPr>
        </p:nvSpPr>
        <p:spPr/>
        <p:txBody>
          <a:bodyPr/>
          <a:lstStyle/>
          <a:p>
            <a:fld id="{74216529-007A-45E0-9FAA-E3F2E94BE842}" type="slidenum">
              <a:rPr lang="en-US" smtClean="0"/>
              <a:t>‹#›</a:t>
            </a:fld>
            <a:endParaRPr lang="en-US"/>
          </a:p>
        </p:txBody>
      </p:sp>
    </p:spTree>
    <p:extLst>
      <p:ext uri="{BB962C8B-B14F-4D97-AF65-F5344CB8AC3E}">
        <p14:creationId xmlns:p14="http://schemas.microsoft.com/office/powerpoint/2010/main" val="263493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9FB49-2084-359D-B632-05433265B3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E07382-BD31-BC77-D519-D6FBB5C277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5C86F5-5494-4020-9ECE-94D7A1C3EE19}"/>
              </a:ext>
            </a:extLst>
          </p:cNvPr>
          <p:cNvSpPr>
            <a:spLocks noGrp="1"/>
          </p:cNvSpPr>
          <p:nvPr>
            <p:ph type="dt" sz="half" idx="10"/>
          </p:nvPr>
        </p:nvSpPr>
        <p:spPr/>
        <p:txBody>
          <a:bodyPr/>
          <a:lstStyle/>
          <a:p>
            <a:fld id="{F6AF220C-D99D-4331-8609-C6CE5DEF8DF6}" type="datetimeFigureOut">
              <a:rPr lang="en-US" smtClean="0"/>
              <a:t>5/2/2023</a:t>
            </a:fld>
            <a:endParaRPr lang="en-US"/>
          </a:p>
        </p:txBody>
      </p:sp>
      <p:sp>
        <p:nvSpPr>
          <p:cNvPr id="5" name="Footer Placeholder 4">
            <a:extLst>
              <a:ext uri="{FF2B5EF4-FFF2-40B4-BE49-F238E27FC236}">
                <a16:creationId xmlns:a16="http://schemas.microsoft.com/office/drawing/2014/main" id="{198BC039-75B8-0E91-C603-BACCA5B2A5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066FE-D552-DB90-0E99-15A07C8C237A}"/>
              </a:ext>
            </a:extLst>
          </p:cNvPr>
          <p:cNvSpPr>
            <a:spLocks noGrp="1"/>
          </p:cNvSpPr>
          <p:nvPr>
            <p:ph type="sldNum" sz="quarter" idx="12"/>
          </p:nvPr>
        </p:nvSpPr>
        <p:spPr/>
        <p:txBody>
          <a:bodyPr/>
          <a:lstStyle/>
          <a:p>
            <a:fld id="{74216529-007A-45E0-9FAA-E3F2E94BE842}" type="slidenum">
              <a:rPr lang="en-US" smtClean="0"/>
              <a:t>‹#›</a:t>
            </a:fld>
            <a:endParaRPr lang="en-US"/>
          </a:p>
        </p:txBody>
      </p:sp>
    </p:spTree>
    <p:extLst>
      <p:ext uri="{BB962C8B-B14F-4D97-AF65-F5344CB8AC3E}">
        <p14:creationId xmlns:p14="http://schemas.microsoft.com/office/powerpoint/2010/main" val="1359491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AE2F0F-64C0-340C-0CB2-A8B049F629A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A41C26E-0C4C-6133-461D-99451615A0E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C21BAA-6FDD-9F8C-1D08-1A9727B0210D}"/>
              </a:ext>
            </a:extLst>
          </p:cNvPr>
          <p:cNvSpPr>
            <a:spLocks noGrp="1"/>
          </p:cNvSpPr>
          <p:nvPr>
            <p:ph type="dt" sz="half" idx="10"/>
          </p:nvPr>
        </p:nvSpPr>
        <p:spPr/>
        <p:txBody>
          <a:bodyPr/>
          <a:lstStyle/>
          <a:p>
            <a:fld id="{F6AF220C-D99D-4331-8609-C6CE5DEF8DF6}" type="datetimeFigureOut">
              <a:rPr lang="en-US" smtClean="0"/>
              <a:t>5/2/2023</a:t>
            </a:fld>
            <a:endParaRPr lang="en-US"/>
          </a:p>
        </p:txBody>
      </p:sp>
      <p:sp>
        <p:nvSpPr>
          <p:cNvPr id="5" name="Footer Placeholder 4">
            <a:extLst>
              <a:ext uri="{FF2B5EF4-FFF2-40B4-BE49-F238E27FC236}">
                <a16:creationId xmlns:a16="http://schemas.microsoft.com/office/drawing/2014/main" id="{F95B9337-FA0A-2AD9-1F4E-02739C30FB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876D55-A809-3BAA-A61D-57747A852EDD}"/>
              </a:ext>
            </a:extLst>
          </p:cNvPr>
          <p:cNvSpPr>
            <a:spLocks noGrp="1"/>
          </p:cNvSpPr>
          <p:nvPr>
            <p:ph type="sldNum" sz="quarter" idx="12"/>
          </p:nvPr>
        </p:nvSpPr>
        <p:spPr/>
        <p:txBody>
          <a:bodyPr/>
          <a:lstStyle/>
          <a:p>
            <a:fld id="{74216529-007A-45E0-9FAA-E3F2E94BE842}" type="slidenum">
              <a:rPr lang="en-US" smtClean="0"/>
              <a:t>‹#›</a:t>
            </a:fld>
            <a:endParaRPr lang="en-US"/>
          </a:p>
        </p:txBody>
      </p:sp>
    </p:spTree>
    <p:extLst>
      <p:ext uri="{BB962C8B-B14F-4D97-AF65-F5344CB8AC3E}">
        <p14:creationId xmlns:p14="http://schemas.microsoft.com/office/powerpoint/2010/main" val="2823894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DB072-931B-9744-4D15-20F22CEC8B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F26E23-9396-3F8D-991E-6187A03B01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E92BF0-8028-EE10-19A5-78DCE158EF32}"/>
              </a:ext>
            </a:extLst>
          </p:cNvPr>
          <p:cNvSpPr>
            <a:spLocks noGrp="1"/>
          </p:cNvSpPr>
          <p:nvPr>
            <p:ph type="dt" sz="half" idx="10"/>
          </p:nvPr>
        </p:nvSpPr>
        <p:spPr/>
        <p:txBody>
          <a:bodyPr/>
          <a:lstStyle/>
          <a:p>
            <a:fld id="{F6AF220C-D99D-4331-8609-C6CE5DEF8DF6}" type="datetimeFigureOut">
              <a:rPr lang="en-US" smtClean="0"/>
              <a:t>5/2/2023</a:t>
            </a:fld>
            <a:endParaRPr lang="en-US"/>
          </a:p>
        </p:txBody>
      </p:sp>
      <p:sp>
        <p:nvSpPr>
          <p:cNvPr id="5" name="Footer Placeholder 4">
            <a:extLst>
              <a:ext uri="{FF2B5EF4-FFF2-40B4-BE49-F238E27FC236}">
                <a16:creationId xmlns:a16="http://schemas.microsoft.com/office/drawing/2014/main" id="{16190DA7-59BA-14C7-ED6A-37F594758A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0A0B17-E700-F0A1-FB17-F24BB1D97F26}"/>
              </a:ext>
            </a:extLst>
          </p:cNvPr>
          <p:cNvSpPr>
            <a:spLocks noGrp="1"/>
          </p:cNvSpPr>
          <p:nvPr>
            <p:ph type="sldNum" sz="quarter" idx="12"/>
          </p:nvPr>
        </p:nvSpPr>
        <p:spPr/>
        <p:txBody>
          <a:bodyPr/>
          <a:lstStyle/>
          <a:p>
            <a:fld id="{74216529-007A-45E0-9FAA-E3F2E94BE842}" type="slidenum">
              <a:rPr lang="en-US" smtClean="0"/>
              <a:t>‹#›</a:t>
            </a:fld>
            <a:endParaRPr lang="en-US"/>
          </a:p>
        </p:txBody>
      </p:sp>
    </p:spTree>
    <p:extLst>
      <p:ext uri="{BB962C8B-B14F-4D97-AF65-F5344CB8AC3E}">
        <p14:creationId xmlns:p14="http://schemas.microsoft.com/office/powerpoint/2010/main" val="1544280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C8EC6-FB01-C60C-5413-199043113C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62E2A9D-5EA2-1E8D-4ED1-AEF5870A21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9A1A17-7D2B-A486-892C-E93F238454AC}"/>
              </a:ext>
            </a:extLst>
          </p:cNvPr>
          <p:cNvSpPr>
            <a:spLocks noGrp="1"/>
          </p:cNvSpPr>
          <p:nvPr>
            <p:ph type="dt" sz="half" idx="10"/>
          </p:nvPr>
        </p:nvSpPr>
        <p:spPr/>
        <p:txBody>
          <a:bodyPr/>
          <a:lstStyle/>
          <a:p>
            <a:fld id="{F6AF220C-D99D-4331-8609-C6CE5DEF8DF6}" type="datetimeFigureOut">
              <a:rPr lang="en-US" smtClean="0"/>
              <a:t>5/2/2023</a:t>
            </a:fld>
            <a:endParaRPr lang="en-US"/>
          </a:p>
        </p:txBody>
      </p:sp>
      <p:sp>
        <p:nvSpPr>
          <p:cNvPr id="5" name="Footer Placeholder 4">
            <a:extLst>
              <a:ext uri="{FF2B5EF4-FFF2-40B4-BE49-F238E27FC236}">
                <a16:creationId xmlns:a16="http://schemas.microsoft.com/office/drawing/2014/main" id="{3DDBA1DF-1252-104B-03B4-53EADB386E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922129-0307-EAA1-2B1F-A2426065E512}"/>
              </a:ext>
            </a:extLst>
          </p:cNvPr>
          <p:cNvSpPr>
            <a:spLocks noGrp="1"/>
          </p:cNvSpPr>
          <p:nvPr>
            <p:ph type="sldNum" sz="quarter" idx="12"/>
          </p:nvPr>
        </p:nvSpPr>
        <p:spPr/>
        <p:txBody>
          <a:bodyPr/>
          <a:lstStyle/>
          <a:p>
            <a:fld id="{74216529-007A-45E0-9FAA-E3F2E94BE842}" type="slidenum">
              <a:rPr lang="en-US" smtClean="0"/>
              <a:t>‹#›</a:t>
            </a:fld>
            <a:endParaRPr lang="en-US"/>
          </a:p>
        </p:txBody>
      </p:sp>
    </p:spTree>
    <p:extLst>
      <p:ext uri="{BB962C8B-B14F-4D97-AF65-F5344CB8AC3E}">
        <p14:creationId xmlns:p14="http://schemas.microsoft.com/office/powerpoint/2010/main" val="2617444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82EEF-CA88-0D3B-9E53-1B6B947FF5E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0F1ECD-2383-EB27-8F80-97999E87E9D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F83B57E-17C6-4348-60EB-963BE45A7B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FF0035D-50A2-294E-3B22-65DCFC4A518C}"/>
              </a:ext>
            </a:extLst>
          </p:cNvPr>
          <p:cNvSpPr>
            <a:spLocks noGrp="1"/>
          </p:cNvSpPr>
          <p:nvPr>
            <p:ph type="dt" sz="half" idx="10"/>
          </p:nvPr>
        </p:nvSpPr>
        <p:spPr/>
        <p:txBody>
          <a:bodyPr/>
          <a:lstStyle/>
          <a:p>
            <a:fld id="{F6AF220C-D99D-4331-8609-C6CE5DEF8DF6}" type="datetimeFigureOut">
              <a:rPr lang="en-US" smtClean="0"/>
              <a:t>5/2/2023</a:t>
            </a:fld>
            <a:endParaRPr lang="en-US"/>
          </a:p>
        </p:txBody>
      </p:sp>
      <p:sp>
        <p:nvSpPr>
          <p:cNvPr id="6" name="Footer Placeholder 5">
            <a:extLst>
              <a:ext uri="{FF2B5EF4-FFF2-40B4-BE49-F238E27FC236}">
                <a16:creationId xmlns:a16="http://schemas.microsoft.com/office/drawing/2014/main" id="{CB9961CE-9280-8B2B-9C3B-7919DC214F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70C61A-6A93-95E3-9D26-731D82829E28}"/>
              </a:ext>
            </a:extLst>
          </p:cNvPr>
          <p:cNvSpPr>
            <a:spLocks noGrp="1"/>
          </p:cNvSpPr>
          <p:nvPr>
            <p:ph type="sldNum" sz="quarter" idx="12"/>
          </p:nvPr>
        </p:nvSpPr>
        <p:spPr/>
        <p:txBody>
          <a:bodyPr/>
          <a:lstStyle/>
          <a:p>
            <a:fld id="{74216529-007A-45E0-9FAA-E3F2E94BE842}" type="slidenum">
              <a:rPr lang="en-US" smtClean="0"/>
              <a:t>‹#›</a:t>
            </a:fld>
            <a:endParaRPr lang="en-US"/>
          </a:p>
        </p:txBody>
      </p:sp>
    </p:spTree>
    <p:extLst>
      <p:ext uri="{BB962C8B-B14F-4D97-AF65-F5344CB8AC3E}">
        <p14:creationId xmlns:p14="http://schemas.microsoft.com/office/powerpoint/2010/main" val="41147527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DEF57-ABC3-9931-25CC-34E1F02A5D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DA11AE1-2EC5-09B3-8083-C2C75A55C4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6F4E2B-42CD-A457-A9FB-FAE23C35C6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67BCB48-D994-26E9-89DA-28B92B84E2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FEF66A-C497-47C2-3431-BAFA076A25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000D34-0E1E-627E-A690-25E6C0B607C5}"/>
              </a:ext>
            </a:extLst>
          </p:cNvPr>
          <p:cNvSpPr>
            <a:spLocks noGrp="1"/>
          </p:cNvSpPr>
          <p:nvPr>
            <p:ph type="dt" sz="half" idx="10"/>
          </p:nvPr>
        </p:nvSpPr>
        <p:spPr/>
        <p:txBody>
          <a:bodyPr/>
          <a:lstStyle/>
          <a:p>
            <a:fld id="{F6AF220C-D99D-4331-8609-C6CE5DEF8DF6}" type="datetimeFigureOut">
              <a:rPr lang="en-US" smtClean="0"/>
              <a:t>5/2/2023</a:t>
            </a:fld>
            <a:endParaRPr lang="en-US"/>
          </a:p>
        </p:txBody>
      </p:sp>
      <p:sp>
        <p:nvSpPr>
          <p:cNvPr id="8" name="Footer Placeholder 7">
            <a:extLst>
              <a:ext uri="{FF2B5EF4-FFF2-40B4-BE49-F238E27FC236}">
                <a16:creationId xmlns:a16="http://schemas.microsoft.com/office/drawing/2014/main" id="{8C5D6E3E-A770-018F-7C76-ACFEED67874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40C8AD0-C9DB-137D-4698-6A846C51B2A4}"/>
              </a:ext>
            </a:extLst>
          </p:cNvPr>
          <p:cNvSpPr>
            <a:spLocks noGrp="1"/>
          </p:cNvSpPr>
          <p:nvPr>
            <p:ph type="sldNum" sz="quarter" idx="12"/>
          </p:nvPr>
        </p:nvSpPr>
        <p:spPr/>
        <p:txBody>
          <a:bodyPr/>
          <a:lstStyle/>
          <a:p>
            <a:fld id="{74216529-007A-45E0-9FAA-E3F2E94BE842}" type="slidenum">
              <a:rPr lang="en-US" smtClean="0"/>
              <a:t>‹#›</a:t>
            </a:fld>
            <a:endParaRPr lang="en-US"/>
          </a:p>
        </p:txBody>
      </p:sp>
    </p:spTree>
    <p:extLst>
      <p:ext uri="{BB962C8B-B14F-4D97-AF65-F5344CB8AC3E}">
        <p14:creationId xmlns:p14="http://schemas.microsoft.com/office/powerpoint/2010/main" val="1731122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C97BB-4A6E-F3B3-9481-07E4547C96D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C8C495-B595-5523-19E7-3D2F28060ED3}"/>
              </a:ext>
            </a:extLst>
          </p:cNvPr>
          <p:cNvSpPr>
            <a:spLocks noGrp="1"/>
          </p:cNvSpPr>
          <p:nvPr>
            <p:ph type="dt" sz="half" idx="10"/>
          </p:nvPr>
        </p:nvSpPr>
        <p:spPr/>
        <p:txBody>
          <a:bodyPr/>
          <a:lstStyle/>
          <a:p>
            <a:fld id="{F6AF220C-D99D-4331-8609-C6CE5DEF8DF6}" type="datetimeFigureOut">
              <a:rPr lang="en-US" smtClean="0"/>
              <a:t>5/2/2023</a:t>
            </a:fld>
            <a:endParaRPr lang="en-US"/>
          </a:p>
        </p:txBody>
      </p:sp>
      <p:sp>
        <p:nvSpPr>
          <p:cNvPr id="4" name="Footer Placeholder 3">
            <a:extLst>
              <a:ext uri="{FF2B5EF4-FFF2-40B4-BE49-F238E27FC236}">
                <a16:creationId xmlns:a16="http://schemas.microsoft.com/office/drawing/2014/main" id="{BF22CE2C-1B0B-24FB-F5D0-45F629EDB2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C73475-5A6A-040D-1D44-8C66B9F374F8}"/>
              </a:ext>
            </a:extLst>
          </p:cNvPr>
          <p:cNvSpPr>
            <a:spLocks noGrp="1"/>
          </p:cNvSpPr>
          <p:nvPr>
            <p:ph type="sldNum" sz="quarter" idx="12"/>
          </p:nvPr>
        </p:nvSpPr>
        <p:spPr/>
        <p:txBody>
          <a:bodyPr/>
          <a:lstStyle/>
          <a:p>
            <a:fld id="{74216529-007A-45E0-9FAA-E3F2E94BE842}" type="slidenum">
              <a:rPr lang="en-US" smtClean="0"/>
              <a:t>‹#›</a:t>
            </a:fld>
            <a:endParaRPr lang="en-US"/>
          </a:p>
        </p:txBody>
      </p:sp>
    </p:spTree>
    <p:extLst>
      <p:ext uri="{BB962C8B-B14F-4D97-AF65-F5344CB8AC3E}">
        <p14:creationId xmlns:p14="http://schemas.microsoft.com/office/powerpoint/2010/main" val="3004309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3675EE-CF0A-EF70-38DC-1F28EF1F6092}"/>
              </a:ext>
            </a:extLst>
          </p:cNvPr>
          <p:cNvSpPr>
            <a:spLocks noGrp="1"/>
          </p:cNvSpPr>
          <p:nvPr>
            <p:ph type="dt" sz="half" idx="10"/>
          </p:nvPr>
        </p:nvSpPr>
        <p:spPr/>
        <p:txBody>
          <a:bodyPr/>
          <a:lstStyle/>
          <a:p>
            <a:fld id="{F6AF220C-D99D-4331-8609-C6CE5DEF8DF6}" type="datetimeFigureOut">
              <a:rPr lang="en-US" smtClean="0"/>
              <a:t>5/2/2023</a:t>
            </a:fld>
            <a:endParaRPr lang="en-US"/>
          </a:p>
        </p:txBody>
      </p:sp>
      <p:sp>
        <p:nvSpPr>
          <p:cNvPr id="3" name="Footer Placeholder 2">
            <a:extLst>
              <a:ext uri="{FF2B5EF4-FFF2-40B4-BE49-F238E27FC236}">
                <a16:creationId xmlns:a16="http://schemas.microsoft.com/office/drawing/2014/main" id="{EB56EDF0-20AD-CF03-38AE-B3BC703411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A26C16-F794-7F59-7CCF-4E42E12A668B}"/>
              </a:ext>
            </a:extLst>
          </p:cNvPr>
          <p:cNvSpPr>
            <a:spLocks noGrp="1"/>
          </p:cNvSpPr>
          <p:nvPr>
            <p:ph type="sldNum" sz="quarter" idx="12"/>
          </p:nvPr>
        </p:nvSpPr>
        <p:spPr/>
        <p:txBody>
          <a:bodyPr/>
          <a:lstStyle/>
          <a:p>
            <a:fld id="{74216529-007A-45E0-9FAA-E3F2E94BE842}" type="slidenum">
              <a:rPr lang="en-US" smtClean="0"/>
              <a:t>‹#›</a:t>
            </a:fld>
            <a:endParaRPr lang="en-US"/>
          </a:p>
        </p:txBody>
      </p:sp>
    </p:spTree>
    <p:extLst>
      <p:ext uri="{BB962C8B-B14F-4D97-AF65-F5344CB8AC3E}">
        <p14:creationId xmlns:p14="http://schemas.microsoft.com/office/powerpoint/2010/main" val="2242332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52A92-4619-204F-CE4F-BFD08F319B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09D288F-5BB5-6405-52AF-5E7CF47C0A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44984C2-3011-DE87-AB52-412AD38618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861EA6-EEF8-C269-C96F-1A6185672C9E}"/>
              </a:ext>
            </a:extLst>
          </p:cNvPr>
          <p:cNvSpPr>
            <a:spLocks noGrp="1"/>
          </p:cNvSpPr>
          <p:nvPr>
            <p:ph type="dt" sz="half" idx="10"/>
          </p:nvPr>
        </p:nvSpPr>
        <p:spPr/>
        <p:txBody>
          <a:bodyPr/>
          <a:lstStyle/>
          <a:p>
            <a:fld id="{F6AF220C-D99D-4331-8609-C6CE5DEF8DF6}" type="datetimeFigureOut">
              <a:rPr lang="en-US" smtClean="0"/>
              <a:t>5/2/2023</a:t>
            </a:fld>
            <a:endParaRPr lang="en-US"/>
          </a:p>
        </p:txBody>
      </p:sp>
      <p:sp>
        <p:nvSpPr>
          <p:cNvPr id="6" name="Footer Placeholder 5">
            <a:extLst>
              <a:ext uri="{FF2B5EF4-FFF2-40B4-BE49-F238E27FC236}">
                <a16:creationId xmlns:a16="http://schemas.microsoft.com/office/drawing/2014/main" id="{8256B32F-031C-2315-22BC-A8299F779E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CFF0E2-0A5A-27BA-90AE-A374C4913177}"/>
              </a:ext>
            </a:extLst>
          </p:cNvPr>
          <p:cNvSpPr>
            <a:spLocks noGrp="1"/>
          </p:cNvSpPr>
          <p:nvPr>
            <p:ph type="sldNum" sz="quarter" idx="12"/>
          </p:nvPr>
        </p:nvSpPr>
        <p:spPr/>
        <p:txBody>
          <a:bodyPr/>
          <a:lstStyle/>
          <a:p>
            <a:fld id="{74216529-007A-45E0-9FAA-E3F2E94BE842}" type="slidenum">
              <a:rPr lang="en-US" smtClean="0"/>
              <a:t>‹#›</a:t>
            </a:fld>
            <a:endParaRPr lang="en-US"/>
          </a:p>
        </p:txBody>
      </p:sp>
    </p:spTree>
    <p:extLst>
      <p:ext uri="{BB962C8B-B14F-4D97-AF65-F5344CB8AC3E}">
        <p14:creationId xmlns:p14="http://schemas.microsoft.com/office/powerpoint/2010/main" val="676964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8EA3-B02A-40CA-19F9-649EEA4ABD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89A3B79-2CA1-9B33-752B-38C5A27E9E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14D740E-7183-3370-09C1-0E090D9751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DF012B-45E1-23A1-721A-C2970597C313}"/>
              </a:ext>
            </a:extLst>
          </p:cNvPr>
          <p:cNvSpPr>
            <a:spLocks noGrp="1"/>
          </p:cNvSpPr>
          <p:nvPr>
            <p:ph type="dt" sz="half" idx="10"/>
          </p:nvPr>
        </p:nvSpPr>
        <p:spPr/>
        <p:txBody>
          <a:bodyPr/>
          <a:lstStyle/>
          <a:p>
            <a:fld id="{F6AF220C-D99D-4331-8609-C6CE5DEF8DF6}" type="datetimeFigureOut">
              <a:rPr lang="en-US" smtClean="0"/>
              <a:t>5/2/2023</a:t>
            </a:fld>
            <a:endParaRPr lang="en-US"/>
          </a:p>
        </p:txBody>
      </p:sp>
      <p:sp>
        <p:nvSpPr>
          <p:cNvPr id="6" name="Footer Placeholder 5">
            <a:extLst>
              <a:ext uri="{FF2B5EF4-FFF2-40B4-BE49-F238E27FC236}">
                <a16:creationId xmlns:a16="http://schemas.microsoft.com/office/drawing/2014/main" id="{15C7EA62-F070-8FAA-7166-600DC8C453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6E26B3-9333-D11C-ADAC-094046127D3D}"/>
              </a:ext>
            </a:extLst>
          </p:cNvPr>
          <p:cNvSpPr>
            <a:spLocks noGrp="1"/>
          </p:cNvSpPr>
          <p:nvPr>
            <p:ph type="sldNum" sz="quarter" idx="12"/>
          </p:nvPr>
        </p:nvSpPr>
        <p:spPr/>
        <p:txBody>
          <a:bodyPr/>
          <a:lstStyle/>
          <a:p>
            <a:fld id="{74216529-007A-45E0-9FAA-E3F2E94BE842}" type="slidenum">
              <a:rPr lang="en-US" smtClean="0"/>
              <a:t>‹#›</a:t>
            </a:fld>
            <a:endParaRPr lang="en-US"/>
          </a:p>
        </p:txBody>
      </p:sp>
    </p:spTree>
    <p:extLst>
      <p:ext uri="{BB962C8B-B14F-4D97-AF65-F5344CB8AC3E}">
        <p14:creationId xmlns:p14="http://schemas.microsoft.com/office/powerpoint/2010/main" val="781053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BEE2AA-1441-2DAC-BCF3-F6F3512734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22FA30-6ECD-9715-F142-92E662908E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E2BAF0-034A-6F8D-EAA6-3ABD0F8FE5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AF220C-D99D-4331-8609-C6CE5DEF8DF6}" type="datetimeFigureOut">
              <a:rPr lang="en-US" smtClean="0"/>
              <a:t>5/2/2023</a:t>
            </a:fld>
            <a:endParaRPr lang="en-US"/>
          </a:p>
        </p:txBody>
      </p:sp>
      <p:sp>
        <p:nvSpPr>
          <p:cNvPr id="5" name="Footer Placeholder 4">
            <a:extLst>
              <a:ext uri="{FF2B5EF4-FFF2-40B4-BE49-F238E27FC236}">
                <a16:creationId xmlns:a16="http://schemas.microsoft.com/office/drawing/2014/main" id="{EA1863D8-B6FC-DBB1-D9B2-584DB1483A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E85986-CAEF-2880-617A-EFDCFEEFFB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216529-007A-45E0-9FAA-E3F2E94BE842}" type="slidenum">
              <a:rPr lang="en-US" smtClean="0"/>
              <a:t>‹#›</a:t>
            </a:fld>
            <a:endParaRPr lang="en-US"/>
          </a:p>
        </p:txBody>
      </p:sp>
    </p:spTree>
    <p:extLst>
      <p:ext uri="{BB962C8B-B14F-4D97-AF65-F5344CB8AC3E}">
        <p14:creationId xmlns:p14="http://schemas.microsoft.com/office/powerpoint/2010/main" val="12635542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notesSlide" Target="../notesSlides/notesSlide10.xml"/><Relationship Id="rId9"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hyperlink" Target="http://www.oed.com/view/Entry/109496.%20Accessed%2029%20March%202023"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microsoft.com/office/2018/10/relationships/comments" Target="../comments/modernComment_103_C235A7D8.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slideLayout" Target="../slideLayouts/slideLayout7.xml"/><Relationship Id="rId7" Type="http://schemas.openxmlformats.org/officeDocument/2006/relationships/image" Target="../media/image8.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notesSlide" Target="../notesSlides/notesSlide7.xml"/><Relationship Id="rId9"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chart" Target="../charts/chart1.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2.sv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B132E-CA17-CE4C-7CA1-FF3D8B5F488E}"/>
              </a:ext>
            </a:extLst>
          </p:cNvPr>
          <p:cNvSpPr>
            <a:spLocks noGrp="1"/>
          </p:cNvSpPr>
          <p:nvPr>
            <p:ph type="ctrTitle"/>
          </p:nvPr>
        </p:nvSpPr>
        <p:spPr>
          <a:xfrm>
            <a:off x="1524000" y="1226127"/>
            <a:ext cx="9144000" cy="2387600"/>
          </a:xfrm>
        </p:spPr>
        <p:txBody>
          <a:bodyPr>
            <a:normAutofit/>
          </a:bodyPr>
          <a:lstStyle/>
          <a:p>
            <a:r>
              <a:rPr lang="en-US" sz="8800" dirty="0">
                <a:solidFill>
                  <a:schemeClr val="bg1"/>
                </a:solidFill>
                <a:latin typeface="Arial Black" panose="020B0A04020102020204" pitchFamily="34" charset="0"/>
              </a:rPr>
              <a:t>Lobbying</a:t>
            </a:r>
          </a:p>
        </p:txBody>
      </p:sp>
      <p:sp>
        <p:nvSpPr>
          <p:cNvPr id="7" name="TextBox 6">
            <a:extLst>
              <a:ext uri="{FF2B5EF4-FFF2-40B4-BE49-F238E27FC236}">
                <a16:creationId xmlns:a16="http://schemas.microsoft.com/office/drawing/2014/main" id="{A708613B-622A-F71C-5CE9-797D1FF9D9A4}"/>
              </a:ext>
            </a:extLst>
          </p:cNvPr>
          <p:cNvSpPr txBox="1"/>
          <p:nvPr/>
        </p:nvSpPr>
        <p:spPr>
          <a:xfrm>
            <a:off x="10915650" y="6400800"/>
            <a:ext cx="2876550" cy="646331"/>
          </a:xfrm>
          <a:prstGeom prst="rect">
            <a:avLst/>
          </a:prstGeom>
          <a:noFill/>
        </p:spPr>
        <p:txBody>
          <a:bodyPr wrap="square" rtlCol="0">
            <a:spAutoFit/>
          </a:bodyPr>
          <a:lstStyle/>
          <a:p>
            <a:r>
              <a:rPr lang="en-US" dirty="0"/>
              <a:t>Aidan Chin</a:t>
            </a:r>
          </a:p>
          <a:p>
            <a:endParaRPr lang="en-US" dirty="0"/>
          </a:p>
        </p:txBody>
      </p:sp>
      <p:sp>
        <p:nvSpPr>
          <p:cNvPr id="3" name="TextBox 2">
            <a:extLst>
              <a:ext uri="{FF2B5EF4-FFF2-40B4-BE49-F238E27FC236}">
                <a16:creationId xmlns:a16="http://schemas.microsoft.com/office/drawing/2014/main" id="{180A9214-DC72-C865-1EAA-340EE546C82E}"/>
              </a:ext>
            </a:extLst>
          </p:cNvPr>
          <p:cNvSpPr txBox="1"/>
          <p:nvPr/>
        </p:nvSpPr>
        <p:spPr>
          <a:xfrm>
            <a:off x="2302275" y="3942199"/>
            <a:ext cx="7791635" cy="646331"/>
          </a:xfrm>
          <a:prstGeom prst="rect">
            <a:avLst/>
          </a:prstGeom>
          <a:noFill/>
        </p:spPr>
        <p:txBody>
          <a:bodyPr wrap="square" rtlCol="0">
            <a:spAutoFit/>
          </a:bodyPr>
          <a:lstStyle/>
          <a:p>
            <a:r>
              <a:rPr lang="en-US" sz="3600" dirty="0">
                <a:solidFill>
                  <a:schemeClr val="bg1"/>
                </a:solidFill>
              </a:rPr>
              <a:t>An Exploited System That Needs Change</a:t>
            </a:r>
          </a:p>
        </p:txBody>
      </p:sp>
      <p:pic>
        <p:nvPicPr>
          <p:cNvPr id="13" name="Audio 12">
            <a:hlinkClick r:id="" action="ppaction://media"/>
            <a:extLst>
              <a:ext uri="{FF2B5EF4-FFF2-40B4-BE49-F238E27FC236}">
                <a16:creationId xmlns:a16="http://schemas.microsoft.com/office/drawing/2014/main" id="{A526E865-3EE5-7EBA-8FBC-E51FBF1A81A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81103085"/>
      </p:ext>
    </p:extLst>
  </p:cSld>
  <p:clrMapOvr>
    <a:masterClrMapping/>
  </p:clrMapOvr>
  <mc:AlternateContent xmlns:mc="http://schemas.openxmlformats.org/markup-compatibility/2006">
    <mc:Choice xmlns:p14="http://schemas.microsoft.com/office/powerpoint/2010/main" Requires="p14">
      <p:transition spd="slow" p14:dur="2000" advTm="17675"/>
    </mc:Choice>
    <mc:Fallback>
      <p:transition spd="slow" advTm="176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3874B-9A87-0C65-7380-CA861C8F1C1E}"/>
              </a:ext>
            </a:extLst>
          </p:cNvPr>
          <p:cNvSpPr>
            <a:spLocks noGrp="1"/>
          </p:cNvSpPr>
          <p:nvPr>
            <p:ph type="title"/>
          </p:nvPr>
        </p:nvSpPr>
        <p:spPr/>
        <p:txBody>
          <a:bodyPr/>
          <a:lstStyle/>
          <a:p>
            <a:r>
              <a:rPr lang="en-US" dirty="0">
                <a:solidFill>
                  <a:schemeClr val="bg1"/>
                </a:solidFill>
              </a:rPr>
              <a:t>Proposed Solutions</a:t>
            </a:r>
          </a:p>
        </p:txBody>
      </p:sp>
      <p:pic>
        <p:nvPicPr>
          <p:cNvPr id="5" name="Graphic 4" descr="Adhesive Bandage outline">
            <a:extLst>
              <a:ext uri="{FF2B5EF4-FFF2-40B4-BE49-F238E27FC236}">
                <a16:creationId xmlns:a16="http://schemas.microsoft.com/office/drawing/2014/main" id="{EB79980D-B1B4-1BA8-EF6D-DDAFF7BCBF8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79946" y="2088291"/>
            <a:ext cx="3321370" cy="3321370"/>
          </a:xfrm>
          <a:prstGeom prst="rect">
            <a:avLst/>
          </a:prstGeom>
        </p:spPr>
      </p:pic>
      <p:pic>
        <p:nvPicPr>
          <p:cNvPr id="9" name="Graphic 8" descr="Smiling face outline with solid fill">
            <a:extLst>
              <a:ext uri="{FF2B5EF4-FFF2-40B4-BE49-F238E27FC236}">
                <a16:creationId xmlns:a16="http://schemas.microsoft.com/office/drawing/2014/main" id="{A3B9E97C-4BC2-F9F2-8F36-231A0E462F6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303818" y="1766455"/>
            <a:ext cx="3717636" cy="3717636"/>
          </a:xfrm>
          <a:prstGeom prst="rect">
            <a:avLst/>
          </a:prstGeom>
        </p:spPr>
      </p:pic>
      <p:pic>
        <p:nvPicPr>
          <p:cNvPr id="15" name="Audio 14">
            <a:hlinkClick r:id="" action="ppaction://media"/>
            <a:extLst>
              <a:ext uri="{FF2B5EF4-FFF2-40B4-BE49-F238E27FC236}">
                <a16:creationId xmlns:a16="http://schemas.microsoft.com/office/drawing/2014/main" id="{46308577-FFC2-6CC8-C487-DE72C39609BC}"/>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53249511"/>
      </p:ext>
    </p:extLst>
  </p:cSld>
  <p:clrMapOvr>
    <a:masterClrMapping/>
  </p:clrMapOvr>
  <mc:AlternateContent xmlns:mc="http://schemas.openxmlformats.org/markup-compatibility/2006">
    <mc:Choice xmlns:p14="http://schemas.microsoft.com/office/powerpoint/2010/main" Requires="p14">
      <p:transition spd="slow" p14:dur="2000" advTm="52009"/>
    </mc:Choice>
    <mc:Fallback>
      <p:transition spd="slow" advTm="520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A230B-1E46-CCDC-E7FF-A3648D9B93D7}"/>
              </a:ext>
            </a:extLst>
          </p:cNvPr>
          <p:cNvSpPr>
            <a:spLocks noGrp="1"/>
          </p:cNvSpPr>
          <p:nvPr>
            <p:ph type="ctrTitle"/>
          </p:nvPr>
        </p:nvSpPr>
        <p:spPr/>
        <p:txBody>
          <a:bodyPr>
            <a:normAutofit/>
          </a:bodyPr>
          <a:lstStyle/>
          <a:p>
            <a:r>
              <a:rPr lang="en-US" sz="8800" dirty="0">
                <a:solidFill>
                  <a:schemeClr val="bg1"/>
                </a:solidFill>
                <a:latin typeface="Arial Black" panose="020B0A04020102020204" pitchFamily="34" charset="0"/>
              </a:rPr>
              <a:t>Thank you</a:t>
            </a:r>
          </a:p>
        </p:txBody>
      </p:sp>
      <p:pic>
        <p:nvPicPr>
          <p:cNvPr id="5" name="Audio 4">
            <a:hlinkClick r:id="" action="ppaction://media"/>
            <a:extLst>
              <a:ext uri="{FF2B5EF4-FFF2-40B4-BE49-F238E27FC236}">
                <a16:creationId xmlns:a16="http://schemas.microsoft.com/office/drawing/2014/main" id="{888F3F2F-7BB7-52EA-6FD0-61446D8484A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44937233"/>
      </p:ext>
    </p:extLst>
  </p:cSld>
  <p:clrMapOvr>
    <a:masterClrMapping/>
  </p:clrMapOvr>
  <mc:AlternateContent xmlns:mc="http://schemas.openxmlformats.org/markup-compatibility/2006">
    <mc:Choice xmlns:p14="http://schemas.microsoft.com/office/powerpoint/2010/main" Requires="p14">
      <p:transition spd="slow" p14:dur="2000" advTm="3235"/>
    </mc:Choice>
    <mc:Fallback>
      <p:transition spd="slow" advTm="3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4828B-440B-F63A-110C-27CFAD7BF09F}"/>
              </a:ext>
            </a:extLst>
          </p:cNvPr>
          <p:cNvSpPr>
            <a:spLocks noGrp="1"/>
          </p:cNvSpPr>
          <p:nvPr>
            <p:ph type="title"/>
          </p:nvPr>
        </p:nvSpPr>
        <p:spPr>
          <a:xfrm>
            <a:off x="838200" y="97706"/>
            <a:ext cx="10515600" cy="1325563"/>
          </a:xfrm>
        </p:spPr>
        <p:txBody>
          <a:bodyPr/>
          <a:lstStyle/>
          <a:p>
            <a:r>
              <a:rPr lang="en-US" dirty="0"/>
              <a:t>Works Cited</a:t>
            </a:r>
          </a:p>
        </p:txBody>
      </p:sp>
      <p:sp>
        <p:nvSpPr>
          <p:cNvPr id="3" name="Content Placeholder 2">
            <a:extLst>
              <a:ext uri="{FF2B5EF4-FFF2-40B4-BE49-F238E27FC236}">
                <a16:creationId xmlns:a16="http://schemas.microsoft.com/office/drawing/2014/main" id="{D68FFE80-1441-FEC0-6B54-5AFD1D0C564A}"/>
              </a:ext>
            </a:extLst>
          </p:cNvPr>
          <p:cNvSpPr>
            <a:spLocks noGrp="1"/>
          </p:cNvSpPr>
          <p:nvPr>
            <p:ph idx="1"/>
          </p:nvPr>
        </p:nvSpPr>
        <p:spPr>
          <a:xfrm>
            <a:off x="0" y="1233576"/>
            <a:ext cx="12192000" cy="5624423"/>
          </a:xfrm>
        </p:spPr>
        <p:txBody>
          <a:bodyPr>
            <a:normAutofit fontScale="85000" lnSpcReduction="20000"/>
          </a:bodyPr>
          <a:lstStyle/>
          <a:p>
            <a:r>
              <a:rPr lang="en-US" sz="1800" dirty="0" err="1">
                <a:effectLst/>
                <a:latin typeface="+mj-lt"/>
                <a:ea typeface="Yu Mincho" panose="02020400000000000000" pitchFamily="18" charset="-128"/>
                <a:cs typeface="Times New Roman" panose="02020603050405020304" pitchFamily="18" charset="0"/>
              </a:rPr>
              <a:t>Drutman</a:t>
            </a:r>
            <a:r>
              <a:rPr lang="en-US" sz="1800" dirty="0">
                <a:effectLst/>
                <a:latin typeface="+mj-lt"/>
                <a:ea typeface="Yu Mincho" panose="02020400000000000000" pitchFamily="18" charset="-128"/>
                <a:cs typeface="Times New Roman" panose="02020603050405020304" pitchFamily="18" charset="0"/>
              </a:rPr>
              <a:t>, Lee. “How Corporate Lobbyists Conquered American Democracy.” </a:t>
            </a:r>
            <a:r>
              <a:rPr lang="en-US" sz="1800" i="1" dirty="0">
                <a:effectLst/>
                <a:latin typeface="+mj-lt"/>
                <a:ea typeface="Yu Mincho" panose="02020400000000000000" pitchFamily="18" charset="-128"/>
                <a:cs typeface="Times New Roman" panose="02020603050405020304" pitchFamily="18" charset="0"/>
              </a:rPr>
              <a:t>The Atlantic, Atlantic Media Company</a:t>
            </a:r>
            <a:r>
              <a:rPr lang="en-US" sz="1800" dirty="0">
                <a:effectLst/>
                <a:latin typeface="+mj-lt"/>
                <a:ea typeface="Yu Mincho" panose="02020400000000000000" pitchFamily="18" charset="-128"/>
                <a:cs typeface="Times New Roman" panose="02020603050405020304" pitchFamily="18" charset="0"/>
              </a:rPr>
              <a:t>, 20 Apr. 2015, https://www.theatlantic.com/business/archive/2015/04/how-corporate-lobbyists-conquered-american-democracy/390822/. </a:t>
            </a:r>
          </a:p>
          <a:p>
            <a:r>
              <a:rPr lang="en-US" sz="1800" dirty="0">
                <a:effectLst/>
                <a:latin typeface="+mj-lt"/>
                <a:ea typeface="Yu Mincho" panose="02020400000000000000" pitchFamily="18" charset="-128"/>
                <a:cs typeface="Times New Roman" panose="02020603050405020304" pitchFamily="18" charset="0"/>
              </a:rPr>
              <a:t>“Is Lobbying Good or Bad?” </a:t>
            </a:r>
            <a:r>
              <a:rPr lang="en-US" sz="1800" i="1" dirty="0" err="1">
                <a:effectLst/>
                <a:latin typeface="+mj-lt"/>
                <a:ea typeface="Yu Mincho" panose="02020400000000000000" pitchFamily="18" charset="-128"/>
                <a:cs typeface="Times New Roman" panose="02020603050405020304" pitchFamily="18" charset="0"/>
              </a:rPr>
              <a:t>RepresentUs</a:t>
            </a:r>
            <a:r>
              <a:rPr lang="en-US" sz="1800" dirty="0">
                <a:effectLst/>
                <a:latin typeface="+mj-lt"/>
                <a:ea typeface="Yu Mincho" panose="02020400000000000000" pitchFamily="18" charset="-128"/>
                <a:cs typeface="Times New Roman" panose="02020603050405020304" pitchFamily="18" charset="0"/>
              </a:rPr>
              <a:t>, 3 Jan. 2023, https://represent.us/action/is-lobbying-good-or-bad/.</a:t>
            </a:r>
          </a:p>
          <a:p>
            <a:r>
              <a:rPr lang="en-US" sz="1800" dirty="0">
                <a:effectLst/>
                <a:latin typeface="+mj-lt"/>
                <a:ea typeface="Yu Mincho" panose="02020400000000000000" pitchFamily="18" charset="-128"/>
                <a:cs typeface="Times New Roman" panose="02020603050405020304" pitchFamily="18" charset="0"/>
              </a:rPr>
              <a:t>Wallach, Philip A. “America's Lobbying Addiction.” </a:t>
            </a:r>
            <a:r>
              <a:rPr lang="en-US" sz="1800" i="1" dirty="0">
                <a:effectLst/>
                <a:latin typeface="+mj-lt"/>
                <a:ea typeface="Yu Mincho" panose="02020400000000000000" pitchFamily="18" charset="-128"/>
                <a:cs typeface="Times New Roman" panose="02020603050405020304" pitchFamily="18" charset="0"/>
              </a:rPr>
              <a:t>Brookings, Brookings</a:t>
            </a:r>
            <a:r>
              <a:rPr lang="en-US" sz="1800" dirty="0">
                <a:effectLst/>
                <a:latin typeface="+mj-lt"/>
                <a:ea typeface="Yu Mincho" panose="02020400000000000000" pitchFamily="18" charset="-128"/>
                <a:cs typeface="Times New Roman" panose="02020603050405020304" pitchFamily="18" charset="0"/>
              </a:rPr>
              <a:t>, 29 July 2016, https://www.brookings.edu/blog/fixgov/2015/04/13/americas-lobbying-addiction/. </a:t>
            </a:r>
          </a:p>
          <a:p>
            <a:r>
              <a:rPr lang="en-US" sz="1800" dirty="0">
                <a:effectLst/>
                <a:latin typeface="+mj-lt"/>
                <a:ea typeface="Yu Mincho" panose="02020400000000000000" pitchFamily="18" charset="-128"/>
                <a:cs typeface="Times New Roman" panose="02020603050405020304" pitchFamily="18" charset="0"/>
              </a:rPr>
              <a:t>Weiser, Daniel. “Why Lobbying Is Legal and Important in the U.S.” </a:t>
            </a:r>
            <a:r>
              <a:rPr lang="en-US" sz="1800" i="1" dirty="0">
                <a:effectLst/>
                <a:latin typeface="+mj-lt"/>
                <a:ea typeface="Yu Mincho" panose="02020400000000000000" pitchFamily="18" charset="-128"/>
                <a:cs typeface="Times New Roman" panose="02020603050405020304" pitchFamily="18" charset="0"/>
              </a:rPr>
              <a:t>Investopedia</a:t>
            </a:r>
            <a:r>
              <a:rPr lang="en-US" sz="1800" dirty="0">
                <a:effectLst/>
                <a:latin typeface="+mj-lt"/>
                <a:ea typeface="Yu Mincho" panose="02020400000000000000" pitchFamily="18" charset="-128"/>
                <a:cs typeface="Times New Roman" panose="02020603050405020304" pitchFamily="18" charset="0"/>
              </a:rPr>
              <a:t>, Investopedia, 13 July 2022, https://www.investopedia.com/articles/investing/043015/why-lobbying-legal-and-important-us.asp#:~:text=Lobbying%20is%20an%20important%20lever,to%20gain%20power%20in%20numbers. </a:t>
            </a:r>
          </a:p>
          <a:p>
            <a:r>
              <a:rPr lang="en-US" sz="1800" dirty="0">
                <a:effectLst/>
                <a:latin typeface="+mj-lt"/>
                <a:ea typeface="Yu Mincho" panose="02020400000000000000" pitchFamily="18" charset="-128"/>
                <a:cs typeface="Times New Roman" panose="02020603050405020304" pitchFamily="18" charset="0"/>
              </a:rPr>
              <a:t>“Lobbying.” </a:t>
            </a:r>
            <a:r>
              <a:rPr lang="en-US" sz="1800" i="1" dirty="0">
                <a:effectLst/>
                <a:latin typeface="+mj-lt"/>
                <a:ea typeface="Yu Mincho" panose="02020400000000000000" pitchFamily="18" charset="-128"/>
                <a:cs typeface="Times New Roman" panose="02020603050405020304" pitchFamily="18" charset="0"/>
              </a:rPr>
              <a:t>OECD</a:t>
            </a:r>
            <a:r>
              <a:rPr lang="en-US" sz="1800" dirty="0">
                <a:effectLst/>
                <a:latin typeface="+mj-lt"/>
                <a:ea typeface="Yu Mincho" panose="02020400000000000000" pitchFamily="18" charset="-128"/>
                <a:cs typeface="Times New Roman" panose="02020603050405020304" pitchFamily="18" charset="0"/>
              </a:rPr>
              <a:t>, https://www.oecd.org/governance/ethics/lobbying/. </a:t>
            </a:r>
          </a:p>
          <a:p>
            <a:r>
              <a:rPr lang="en-US" sz="1800" dirty="0">
                <a:effectLst/>
                <a:latin typeface="+mj-lt"/>
                <a:ea typeface="Yu Mincho" panose="02020400000000000000" pitchFamily="18" charset="-128"/>
                <a:cs typeface="Times New Roman" panose="02020603050405020304" pitchFamily="18" charset="0"/>
              </a:rPr>
              <a:t>Peterson, Kyle, and Marc </a:t>
            </a:r>
            <a:r>
              <a:rPr lang="en-US" sz="1800" dirty="0" err="1">
                <a:effectLst/>
                <a:latin typeface="+mj-lt"/>
                <a:ea typeface="Yu Mincho" panose="02020400000000000000" pitchFamily="18" charset="-128"/>
                <a:cs typeface="Times New Roman" panose="02020603050405020304" pitchFamily="18" charset="0"/>
              </a:rPr>
              <a:t>Pfitzer</a:t>
            </a:r>
            <a:r>
              <a:rPr lang="en-US" sz="1800" dirty="0">
                <a:effectLst/>
                <a:latin typeface="+mj-lt"/>
                <a:ea typeface="Yu Mincho" panose="02020400000000000000" pitchFamily="18" charset="-128"/>
                <a:cs typeface="Times New Roman" panose="02020603050405020304" pitchFamily="18" charset="0"/>
              </a:rPr>
              <a:t>. “Lobbying for Good (SSIR).” </a:t>
            </a:r>
            <a:r>
              <a:rPr lang="en-US" sz="1800" i="1" dirty="0">
                <a:effectLst/>
                <a:latin typeface="+mj-lt"/>
                <a:ea typeface="Yu Mincho" panose="02020400000000000000" pitchFamily="18" charset="-128"/>
                <a:cs typeface="Times New Roman" panose="02020603050405020304" pitchFamily="18" charset="0"/>
              </a:rPr>
              <a:t>Stanford Social Innovation Review: Informing and Inspiring Leaders of Social Change</a:t>
            </a:r>
            <a:r>
              <a:rPr lang="en-US" sz="1800" dirty="0">
                <a:effectLst/>
                <a:latin typeface="+mj-lt"/>
                <a:ea typeface="Yu Mincho" panose="02020400000000000000" pitchFamily="18" charset="-128"/>
                <a:cs typeface="Times New Roman" panose="02020603050405020304" pitchFamily="18" charset="0"/>
              </a:rPr>
              <a:t>, https://ssir.org/articles/entry/lobbying_for_good. </a:t>
            </a:r>
          </a:p>
          <a:p>
            <a:r>
              <a:rPr lang="en-US" sz="1800" dirty="0">
                <a:effectLst/>
                <a:latin typeface="+mj-lt"/>
                <a:ea typeface="Yu Mincho" panose="02020400000000000000" pitchFamily="18" charset="-128"/>
                <a:cs typeface="Times New Roman" panose="02020603050405020304" pitchFamily="18" charset="0"/>
              </a:rPr>
              <a:t>Director, Sarah Nadeau Associate, et al. “How Campaign Contributions and Lobbying Can Lead to Inefficient Economic Policy.” </a:t>
            </a:r>
            <a:r>
              <a:rPr lang="en-US" sz="1800" i="1" dirty="0">
                <a:effectLst/>
                <a:latin typeface="+mj-lt"/>
                <a:ea typeface="Yu Mincho" panose="02020400000000000000" pitchFamily="18" charset="-128"/>
                <a:cs typeface="Times New Roman" panose="02020603050405020304" pitchFamily="18" charset="0"/>
              </a:rPr>
              <a:t>Center for American Progress</a:t>
            </a:r>
            <a:r>
              <a:rPr lang="en-US" sz="1800" dirty="0">
                <a:effectLst/>
                <a:latin typeface="+mj-lt"/>
                <a:ea typeface="Yu Mincho" panose="02020400000000000000" pitchFamily="18" charset="-128"/>
                <a:cs typeface="Times New Roman" panose="02020603050405020304" pitchFamily="18" charset="0"/>
              </a:rPr>
              <a:t>, 27 Mar. 2023, https://www.americanprogress.org/article/how-campaign-contributions-and-lobbying-can-lead-to-inefficient-economic-policy/. </a:t>
            </a:r>
          </a:p>
          <a:p>
            <a:r>
              <a:rPr lang="en-US" sz="1800" dirty="0">
                <a:effectLst/>
                <a:latin typeface="+mj-lt"/>
                <a:ea typeface="Yu Mincho" panose="02020400000000000000" pitchFamily="18" charset="-128"/>
                <a:cs typeface="Times New Roman" panose="02020603050405020304" pitchFamily="18" charset="0"/>
              </a:rPr>
              <a:t>"lobby, v." </a:t>
            </a:r>
            <a:r>
              <a:rPr lang="en-US" sz="1800" i="1" dirty="0">
                <a:effectLst/>
                <a:latin typeface="+mj-lt"/>
                <a:ea typeface="Yu Mincho" panose="02020400000000000000" pitchFamily="18" charset="-128"/>
                <a:cs typeface="Times New Roman" panose="02020603050405020304" pitchFamily="18" charset="0"/>
              </a:rPr>
              <a:t>OED Online</a:t>
            </a:r>
            <a:r>
              <a:rPr lang="en-US" sz="1800" dirty="0">
                <a:effectLst/>
                <a:latin typeface="+mj-lt"/>
                <a:ea typeface="Yu Mincho" panose="02020400000000000000" pitchFamily="18" charset="-128"/>
                <a:cs typeface="Times New Roman" panose="02020603050405020304" pitchFamily="18" charset="0"/>
              </a:rPr>
              <a:t>, Oxford University Press, March 2023, </a:t>
            </a:r>
            <a:r>
              <a:rPr lang="en-US" sz="1800" u="sng" dirty="0">
                <a:effectLst/>
                <a:latin typeface="+mj-lt"/>
                <a:ea typeface="Yu Mincho" panose="02020400000000000000" pitchFamily="18" charset="-128"/>
                <a:cs typeface="Times New Roman" panose="02020603050405020304" pitchFamily="18" charset="0"/>
                <a:hlinkClick r:id="rId4">
                  <a:extLst>
                    <a:ext uri="{A12FA001-AC4F-418D-AE19-62706E023703}">
                      <ahyp:hlinkClr xmlns:ahyp="http://schemas.microsoft.com/office/drawing/2018/hyperlinkcolor" val="tx"/>
                    </a:ext>
                  </a:extLst>
                </a:hlinkClick>
              </a:rPr>
              <a:t>www.oed.com/view/Entry/109496. Accessed 29 March 2023</a:t>
            </a:r>
            <a:r>
              <a:rPr lang="en-US" sz="1800" dirty="0">
                <a:effectLst/>
                <a:latin typeface="+mj-lt"/>
                <a:ea typeface="Yu Mincho" panose="02020400000000000000" pitchFamily="18" charset="-128"/>
                <a:cs typeface="Times New Roman" panose="02020603050405020304" pitchFamily="18" charset="0"/>
              </a:rPr>
              <a:t>.</a:t>
            </a:r>
          </a:p>
          <a:p>
            <a:r>
              <a:rPr lang="en-US" sz="1800" dirty="0">
                <a:effectLst/>
                <a:latin typeface="+mj-lt"/>
                <a:ea typeface="Yu Mincho" panose="02020400000000000000" pitchFamily="18" charset="-128"/>
                <a:cs typeface="Times New Roman" panose="02020603050405020304" pitchFamily="18" charset="0"/>
              </a:rPr>
              <a:t>“</a:t>
            </a:r>
            <a:r>
              <a:rPr lang="en-US" sz="1800" dirty="0" err="1">
                <a:effectLst/>
                <a:latin typeface="+mj-lt"/>
                <a:ea typeface="Yu Mincho" panose="02020400000000000000" pitchFamily="18" charset="-128"/>
                <a:cs typeface="Times New Roman" panose="02020603050405020304" pitchFamily="18" charset="0"/>
              </a:rPr>
              <a:t>Turbotax</a:t>
            </a:r>
            <a:r>
              <a:rPr lang="en-US" sz="1800" dirty="0">
                <a:effectLst/>
                <a:latin typeface="+mj-lt"/>
                <a:ea typeface="Yu Mincho" panose="02020400000000000000" pitchFamily="18" charset="-128"/>
                <a:cs typeface="Times New Roman" panose="02020603050405020304" pitchFamily="18" charset="0"/>
              </a:rPr>
              <a:t>, H&amp;R Block Spend Big Bucks Lobbying for Us to Keep Doing Our Own Taxes.” </a:t>
            </a:r>
            <a:r>
              <a:rPr lang="en-US" sz="1800" i="1" dirty="0">
                <a:effectLst/>
                <a:latin typeface="+mj-lt"/>
                <a:ea typeface="Yu Mincho" panose="02020400000000000000" pitchFamily="18" charset="-128"/>
                <a:cs typeface="Times New Roman" panose="02020603050405020304" pitchFamily="18" charset="0"/>
              </a:rPr>
              <a:t>NBCNews.com</a:t>
            </a:r>
            <a:r>
              <a:rPr lang="en-US" sz="1800" dirty="0">
                <a:effectLst/>
                <a:latin typeface="+mj-lt"/>
                <a:ea typeface="Yu Mincho" panose="02020400000000000000" pitchFamily="18" charset="-128"/>
                <a:cs typeface="Times New Roman" panose="02020603050405020304" pitchFamily="18" charset="0"/>
              </a:rPr>
              <a:t>, NBCUniversal News Group, 23 Mar. 2017, https://www.nbcnews.com/business/taxes/turbotax-h-r-block-spend-millions-lobbying-us-keep-doing-n736386. </a:t>
            </a:r>
          </a:p>
          <a:p>
            <a:r>
              <a:rPr lang="en-US" sz="1800" dirty="0">
                <a:effectLst/>
                <a:latin typeface="+mj-lt"/>
                <a:ea typeface="Yu Mincho" panose="02020400000000000000" pitchFamily="18" charset="-128"/>
                <a:cs typeface="Times New Roman" panose="02020603050405020304" pitchFamily="18" charset="0"/>
              </a:rPr>
              <a:t>“Prison Contracts: Profits &amp; Politics.” </a:t>
            </a:r>
            <a:r>
              <a:rPr lang="en-US" sz="1800" i="1" dirty="0">
                <a:effectLst/>
                <a:latin typeface="+mj-lt"/>
                <a:ea typeface="Yu Mincho" panose="02020400000000000000" pitchFamily="18" charset="-128"/>
                <a:cs typeface="Times New Roman" panose="02020603050405020304" pitchFamily="18" charset="0"/>
              </a:rPr>
              <a:t>Tufts University Prison Divestment</a:t>
            </a:r>
            <a:r>
              <a:rPr lang="en-US" sz="1800" dirty="0">
                <a:effectLst/>
                <a:latin typeface="+mj-lt"/>
                <a:ea typeface="Yu Mincho" panose="02020400000000000000" pitchFamily="18" charset="-128"/>
                <a:cs typeface="Times New Roman" panose="02020603050405020304" pitchFamily="18" charset="0"/>
              </a:rPr>
              <a:t>, https://sites.tufts.edu/prisondivestment/prison-contracts/. </a:t>
            </a:r>
          </a:p>
          <a:p>
            <a:r>
              <a:rPr lang="en-US" sz="1800" dirty="0">
                <a:effectLst/>
                <a:latin typeface="+mj-lt"/>
                <a:ea typeface="Yu Mincho" panose="02020400000000000000" pitchFamily="18" charset="-128"/>
                <a:cs typeface="Times New Roman" panose="02020603050405020304" pitchFamily="18" charset="0"/>
              </a:rPr>
              <a:t>“Incarceration Rates by Country 2023.” </a:t>
            </a:r>
            <a:r>
              <a:rPr lang="en-US" sz="1800" i="1" dirty="0">
                <a:effectLst/>
                <a:latin typeface="+mj-lt"/>
                <a:ea typeface="Yu Mincho" panose="02020400000000000000" pitchFamily="18" charset="-128"/>
                <a:cs typeface="Times New Roman" panose="02020603050405020304" pitchFamily="18" charset="0"/>
              </a:rPr>
              <a:t>Incarceration Rates by Country 2023</a:t>
            </a:r>
            <a:r>
              <a:rPr lang="en-US" sz="1800" dirty="0">
                <a:effectLst/>
                <a:latin typeface="+mj-lt"/>
                <a:ea typeface="Yu Mincho" panose="02020400000000000000" pitchFamily="18" charset="-128"/>
                <a:cs typeface="Times New Roman" panose="02020603050405020304" pitchFamily="18" charset="0"/>
              </a:rPr>
              <a:t>, https://worldpopulationreview.com/country-rankings/incarceration-rates-by-country. </a:t>
            </a:r>
          </a:p>
          <a:p>
            <a:r>
              <a:rPr lang="en-US" sz="1800" dirty="0">
                <a:effectLst/>
                <a:latin typeface="+mj-lt"/>
                <a:ea typeface="Yu Mincho" panose="02020400000000000000" pitchFamily="18" charset="-128"/>
                <a:cs typeface="Times New Roman" panose="02020603050405020304" pitchFamily="18" charset="0"/>
              </a:rPr>
              <a:t>“Corruption Is Legal in America. This Is How We Make It Illegal.” </a:t>
            </a:r>
            <a:r>
              <a:rPr lang="en-US" sz="1800" i="1" dirty="0" err="1">
                <a:effectLst/>
                <a:latin typeface="+mj-lt"/>
                <a:ea typeface="Yu Mincho" panose="02020400000000000000" pitchFamily="18" charset="-128"/>
                <a:cs typeface="Times New Roman" panose="02020603050405020304" pitchFamily="18" charset="0"/>
              </a:rPr>
              <a:t>RepresentUs</a:t>
            </a:r>
            <a:r>
              <a:rPr lang="en-US" sz="1800" dirty="0">
                <a:effectLst/>
                <a:latin typeface="+mj-lt"/>
                <a:ea typeface="Yu Mincho" panose="02020400000000000000" pitchFamily="18" charset="-128"/>
                <a:cs typeface="Times New Roman" panose="02020603050405020304" pitchFamily="18" charset="0"/>
              </a:rPr>
              <a:t>, 21 Mar. 2022, https://represent.us/the-strategy-to-end-corruption/. </a:t>
            </a:r>
          </a:p>
          <a:p>
            <a:r>
              <a:rPr lang="en-US" sz="1800" dirty="0" err="1">
                <a:effectLst/>
                <a:latin typeface="+mj-lt"/>
                <a:ea typeface="Yu Mincho" panose="02020400000000000000" pitchFamily="18" charset="-128"/>
                <a:cs typeface="Times New Roman" panose="02020603050405020304" pitchFamily="18" charset="0"/>
              </a:rPr>
              <a:t>Hananel</a:t>
            </a:r>
            <a:r>
              <a:rPr lang="en-US" sz="1800" dirty="0">
                <a:effectLst/>
                <a:latin typeface="+mj-lt"/>
                <a:ea typeface="Yu Mincho" panose="02020400000000000000" pitchFamily="18" charset="-128"/>
                <a:cs typeface="Times New Roman" panose="02020603050405020304" pitchFamily="18" charset="0"/>
              </a:rPr>
              <a:t> Director, Sam, et al. “Fighting Special Interest Lobbyist Power over Public Policy.” </a:t>
            </a:r>
            <a:r>
              <a:rPr lang="en-US" sz="1800" i="1" dirty="0">
                <a:effectLst/>
                <a:latin typeface="+mj-lt"/>
                <a:ea typeface="Yu Mincho" panose="02020400000000000000" pitchFamily="18" charset="-128"/>
                <a:cs typeface="Times New Roman" panose="02020603050405020304" pitchFamily="18" charset="0"/>
              </a:rPr>
              <a:t>Center for American Progress</a:t>
            </a:r>
            <a:r>
              <a:rPr lang="en-US" sz="1800" dirty="0">
                <a:effectLst/>
                <a:latin typeface="+mj-lt"/>
                <a:ea typeface="Yu Mincho" panose="02020400000000000000" pitchFamily="18" charset="-128"/>
                <a:cs typeface="Times New Roman" panose="02020603050405020304" pitchFamily="18" charset="0"/>
              </a:rPr>
              <a:t>, 29 Mar. 2023, https://www.americanprogress.org/article/fighting-special-interest-lobbyist-power-public-policy/. </a:t>
            </a:r>
          </a:p>
        </p:txBody>
      </p:sp>
      <p:pic>
        <p:nvPicPr>
          <p:cNvPr id="18" name="Audio 17">
            <a:hlinkClick r:id="" action="ppaction://media"/>
            <a:extLst>
              <a:ext uri="{FF2B5EF4-FFF2-40B4-BE49-F238E27FC236}">
                <a16:creationId xmlns:a16="http://schemas.microsoft.com/office/drawing/2014/main" id="{40B95623-62D0-BE2B-2469-D74ABFDEAFA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80307321"/>
      </p:ext>
    </p:extLst>
  </p:cSld>
  <p:clrMapOvr>
    <a:masterClrMapping/>
  </p:clrMapOvr>
  <mc:AlternateContent xmlns:mc="http://schemas.openxmlformats.org/markup-compatibility/2006">
    <mc:Choice xmlns:p14="http://schemas.microsoft.com/office/powerpoint/2010/main" Requires="p14">
      <p:transition spd="slow" p14:dur="2000" advTm="3965"/>
    </mc:Choice>
    <mc:Fallback>
      <p:transition spd="slow" advTm="3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45A0EE-C4C8-4AE1-B3C6-1261368AC0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9D19D7AF-90F4-0B91-0D0F-EFDBD6978974}"/>
              </a:ext>
            </a:extLst>
          </p:cNvPr>
          <p:cNvSpPr/>
          <p:nvPr/>
        </p:nvSpPr>
        <p:spPr>
          <a:xfrm>
            <a:off x="-88900" y="-114300"/>
            <a:ext cx="5557448" cy="72771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966DEB-216F-16DA-78B9-80E732DFA3B5}"/>
              </a:ext>
            </a:extLst>
          </p:cNvPr>
          <p:cNvSpPr>
            <a:spLocks noGrp="1"/>
          </p:cNvSpPr>
          <p:nvPr>
            <p:ph type="title"/>
          </p:nvPr>
        </p:nvSpPr>
        <p:spPr>
          <a:xfrm>
            <a:off x="621629" y="640080"/>
            <a:ext cx="4225290" cy="5578816"/>
          </a:xfrm>
        </p:spPr>
        <p:txBody>
          <a:bodyPr vert="horz" lIns="91440" tIns="45720" rIns="91440" bIns="45720" rtlCol="0" anchor="ctr">
            <a:normAutofit/>
          </a:bodyPr>
          <a:lstStyle/>
          <a:p>
            <a:pPr algn="ctr"/>
            <a:r>
              <a:rPr lang="en-US" kern="1200">
                <a:solidFill>
                  <a:srgbClr val="FFFFFF"/>
                </a:solidFill>
                <a:latin typeface="+mj-lt"/>
                <a:ea typeface="+mj-ea"/>
                <a:cs typeface="+mj-cs"/>
              </a:rPr>
              <a:t>What is lobbying?</a:t>
            </a:r>
          </a:p>
        </p:txBody>
      </p:sp>
      <p:pic>
        <p:nvPicPr>
          <p:cNvPr id="7" name="Graphic 6" descr="Megaphone with solid fill">
            <a:extLst>
              <a:ext uri="{FF2B5EF4-FFF2-40B4-BE49-F238E27FC236}">
                <a16:creationId xmlns:a16="http://schemas.microsoft.com/office/drawing/2014/main" id="{4D82BF20-6F2F-FD3C-12EA-7C8CE49A501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096000" y="699753"/>
            <a:ext cx="5459470" cy="5459470"/>
          </a:xfrm>
          <a:prstGeom prst="rect">
            <a:avLst/>
          </a:prstGeom>
        </p:spPr>
      </p:pic>
      <p:pic>
        <p:nvPicPr>
          <p:cNvPr id="15" name="Audio 14">
            <a:hlinkClick r:id="" action="ppaction://media"/>
            <a:extLst>
              <a:ext uri="{FF2B5EF4-FFF2-40B4-BE49-F238E27FC236}">
                <a16:creationId xmlns:a16="http://schemas.microsoft.com/office/drawing/2014/main" id="{70871352-A3D8-37EB-AD4D-22525F2D128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59817093"/>
      </p:ext>
    </p:extLst>
  </p:cSld>
  <p:clrMapOvr>
    <a:masterClrMapping/>
  </p:clrMapOvr>
  <mc:AlternateContent xmlns:mc="http://schemas.openxmlformats.org/markup-compatibility/2006">
    <mc:Choice xmlns:p14="http://schemas.microsoft.com/office/powerpoint/2010/main" Requires="p14">
      <p:transition spd="slow" p14:dur="2000" advTm="13940"/>
    </mc:Choice>
    <mc:Fallback>
      <p:transition spd="slow" advTm="139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Cube 5">
            <a:extLst>
              <a:ext uri="{FF2B5EF4-FFF2-40B4-BE49-F238E27FC236}">
                <a16:creationId xmlns:a16="http://schemas.microsoft.com/office/drawing/2014/main" id="{E687A6C8-E9EF-2439-FB0C-743CD94DA4C7}"/>
              </a:ext>
            </a:extLst>
          </p:cNvPr>
          <p:cNvSpPr/>
          <p:nvPr/>
        </p:nvSpPr>
        <p:spPr>
          <a:xfrm>
            <a:off x="-7620000" y="2308504"/>
            <a:ext cx="9144000" cy="27432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lin ang="5400000" scaled="1"/>
                  <a:tileRect/>
                </a:gradFill>
                <a:latin typeface="Arial Black" panose="020B0A04020102020204" pitchFamily="34" charset="0"/>
              </a:rPr>
              <a:t>$ 26,000,000,000</a:t>
            </a:r>
          </a:p>
        </p:txBody>
      </p:sp>
      <p:sp>
        <p:nvSpPr>
          <p:cNvPr id="5" name="Cube 4">
            <a:extLst>
              <a:ext uri="{FF2B5EF4-FFF2-40B4-BE49-F238E27FC236}">
                <a16:creationId xmlns:a16="http://schemas.microsoft.com/office/drawing/2014/main" id="{C723CBBC-F065-92A1-5C86-D13FA50572C7}"/>
              </a:ext>
            </a:extLst>
          </p:cNvPr>
          <p:cNvSpPr/>
          <p:nvPr/>
        </p:nvSpPr>
        <p:spPr>
          <a:xfrm>
            <a:off x="3530600" y="1463675"/>
            <a:ext cx="5029200" cy="50292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lin ang="2700000" scaled="1"/>
                  <a:tileRect/>
                </a:gradFill>
                <a:latin typeface="Arial Black" panose="020B0A04020102020204" pitchFamily="34" charset="0"/>
              </a:rPr>
              <a:t>$ 70,000,000</a:t>
            </a:r>
          </a:p>
        </p:txBody>
      </p:sp>
      <p:sp>
        <p:nvSpPr>
          <p:cNvPr id="7" name="Rectangle 6">
            <a:extLst>
              <a:ext uri="{FF2B5EF4-FFF2-40B4-BE49-F238E27FC236}">
                <a16:creationId xmlns:a16="http://schemas.microsoft.com/office/drawing/2014/main" id="{ABF54070-B1C2-2874-80CD-F5BF658F616A}"/>
              </a:ext>
            </a:extLst>
          </p:cNvPr>
          <p:cNvSpPr/>
          <p:nvPr/>
        </p:nvSpPr>
        <p:spPr>
          <a:xfrm>
            <a:off x="-584200" y="1831648"/>
            <a:ext cx="2108200" cy="3556000"/>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E4A29924-49E0-B29B-408D-A92595526BFF}"/>
              </a:ext>
            </a:extLst>
          </p:cNvPr>
          <p:cNvSpPr/>
          <p:nvPr/>
        </p:nvSpPr>
        <p:spPr>
          <a:xfrm rot="2700000">
            <a:off x="505109" y="575260"/>
            <a:ext cx="1028868" cy="4266309"/>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2A2162-F96F-5594-17BA-A3B58F5E9EDE}"/>
              </a:ext>
            </a:extLst>
          </p:cNvPr>
          <p:cNvSpPr>
            <a:spLocks noGrp="1"/>
          </p:cNvSpPr>
          <p:nvPr>
            <p:ph type="title"/>
          </p:nvPr>
        </p:nvSpPr>
        <p:spPr/>
        <p:txBody>
          <a:bodyPr>
            <a:normAutofit/>
          </a:bodyPr>
          <a:lstStyle/>
          <a:p>
            <a:r>
              <a:rPr lang="en-US" sz="8800" b="1" dirty="0">
                <a:solidFill>
                  <a:schemeClr val="bg1"/>
                </a:solidFill>
                <a:latin typeface="Arial Black" panose="020B0A04020102020204" pitchFamily="34" charset="0"/>
              </a:rPr>
              <a:t>Private interests</a:t>
            </a:r>
          </a:p>
        </p:txBody>
      </p:sp>
      <p:pic>
        <p:nvPicPr>
          <p:cNvPr id="16" name="Audio 15">
            <a:hlinkClick r:id="" action="ppaction://media"/>
            <a:extLst>
              <a:ext uri="{FF2B5EF4-FFF2-40B4-BE49-F238E27FC236}">
                <a16:creationId xmlns:a16="http://schemas.microsoft.com/office/drawing/2014/main" id="{63A7DA39-3985-8910-93E5-D2F2AE002CF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58296280"/>
      </p:ext>
    </p:extLst>
  </p:cSld>
  <p:clrMapOvr>
    <a:masterClrMapping/>
  </p:clrMapOvr>
  <mc:AlternateContent xmlns:mc="http://schemas.openxmlformats.org/markup-compatibility/2006">
    <mc:Choice xmlns:p14="http://schemas.microsoft.com/office/powerpoint/2010/main" Requires="p14">
      <p:transition spd="slow" p14:dur="2000" advTm="18537"/>
    </mc:Choice>
    <mc:Fallback>
      <p:transition spd="slow" advTm="185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extLst>
    <p:ext uri="{6950BFC3-D8DA-4A85-94F7-54DA5524770B}">
      <p188:commentRel xmlns:p188="http://schemas.microsoft.com/office/powerpoint/2018/8/main" r:id="rId5"/>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be 5">
            <a:extLst>
              <a:ext uri="{FF2B5EF4-FFF2-40B4-BE49-F238E27FC236}">
                <a16:creationId xmlns:a16="http://schemas.microsoft.com/office/drawing/2014/main" id="{E687A6C8-E9EF-2439-FB0C-743CD94DA4C7}"/>
              </a:ext>
            </a:extLst>
          </p:cNvPr>
          <p:cNvSpPr/>
          <p:nvPr/>
        </p:nvSpPr>
        <p:spPr>
          <a:xfrm>
            <a:off x="1106515" y="2395536"/>
            <a:ext cx="10187709" cy="2820592"/>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lin ang="5400000" scaled="1"/>
                  <a:tileRect/>
                </a:gradFill>
                <a:latin typeface="Arial Black" panose="020B0A04020102020204" pitchFamily="34" charset="0"/>
              </a:rPr>
              <a:t>$ 2,600,000,000</a:t>
            </a:r>
          </a:p>
        </p:txBody>
      </p:sp>
      <p:sp>
        <p:nvSpPr>
          <p:cNvPr id="2" name="Title 1">
            <a:extLst>
              <a:ext uri="{FF2B5EF4-FFF2-40B4-BE49-F238E27FC236}">
                <a16:creationId xmlns:a16="http://schemas.microsoft.com/office/drawing/2014/main" id="{BC2A2162-F96F-5594-17BA-A3B58F5E9EDE}"/>
              </a:ext>
            </a:extLst>
          </p:cNvPr>
          <p:cNvSpPr>
            <a:spLocks noGrp="1"/>
          </p:cNvSpPr>
          <p:nvPr>
            <p:ph type="title"/>
          </p:nvPr>
        </p:nvSpPr>
        <p:spPr>
          <a:xfrm>
            <a:off x="838200" y="-1392565"/>
            <a:ext cx="10515600" cy="1325563"/>
          </a:xfrm>
        </p:spPr>
        <p:txBody>
          <a:bodyPr>
            <a:normAutofit/>
          </a:bodyPr>
          <a:lstStyle/>
          <a:p>
            <a:r>
              <a:rPr lang="en-US" sz="8800" b="1" dirty="0">
                <a:latin typeface="Arial Black" panose="020B0A04020102020204" pitchFamily="34" charset="0"/>
              </a:rPr>
              <a:t>Private interests</a:t>
            </a:r>
          </a:p>
        </p:txBody>
      </p:sp>
      <p:sp>
        <p:nvSpPr>
          <p:cNvPr id="5" name="Cube 4">
            <a:extLst>
              <a:ext uri="{FF2B5EF4-FFF2-40B4-BE49-F238E27FC236}">
                <a16:creationId xmlns:a16="http://schemas.microsoft.com/office/drawing/2014/main" id="{C723CBBC-F065-92A1-5C86-D13FA50572C7}"/>
              </a:ext>
            </a:extLst>
          </p:cNvPr>
          <p:cNvSpPr/>
          <p:nvPr/>
        </p:nvSpPr>
        <p:spPr>
          <a:xfrm>
            <a:off x="5181599" y="1831647"/>
            <a:ext cx="1018771" cy="940197"/>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lin ang="2700000" scaled="1"/>
                  <a:tileRect/>
                </a:gradFill>
                <a:latin typeface="Arial Black" panose="020B0A04020102020204" pitchFamily="34" charset="0"/>
              </a:rPr>
              <a:t>$ 70,000,000</a:t>
            </a:r>
          </a:p>
        </p:txBody>
      </p:sp>
      <p:sp>
        <p:nvSpPr>
          <p:cNvPr id="7" name="Rectangle 6">
            <a:extLst>
              <a:ext uri="{FF2B5EF4-FFF2-40B4-BE49-F238E27FC236}">
                <a16:creationId xmlns:a16="http://schemas.microsoft.com/office/drawing/2014/main" id="{ABF54070-B1C2-2874-80CD-F5BF658F616A}"/>
              </a:ext>
            </a:extLst>
          </p:cNvPr>
          <p:cNvSpPr/>
          <p:nvPr/>
        </p:nvSpPr>
        <p:spPr>
          <a:xfrm>
            <a:off x="-1001685" y="1859233"/>
            <a:ext cx="2108200" cy="3556000"/>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E4A29924-49E0-B29B-408D-A92595526BFF}"/>
              </a:ext>
            </a:extLst>
          </p:cNvPr>
          <p:cNvSpPr/>
          <p:nvPr/>
        </p:nvSpPr>
        <p:spPr>
          <a:xfrm rot="2700000">
            <a:off x="192806" y="638688"/>
            <a:ext cx="1028868" cy="4266309"/>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ube 2">
            <a:extLst>
              <a:ext uri="{FF2B5EF4-FFF2-40B4-BE49-F238E27FC236}">
                <a16:creationId xmlns:a16="http://schemas.microsoft.com/office/drawing/2014/main" id="{C15734E7-911A-FDFB-0330-E62CA1EC9B12}"/>
              </a:ext>
            </a:extLst>
          </p:cNvPr>
          <p:cNvSpPr/>
          <p:nvPr/>
        </p:nvSpPr>
        <p:spPr>
          <a:xfrm>
            <a:off x="0" y="11154441"/>
            <a:ext cx="12192000" cy="6858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lin ang="5400000" scaled="1"/>
                  <a:tileRect/>
                </a:gradFill>
                <a:latin typeface="Arial Black" panose="020B0A04020102020204" pitchFamily="34" charset="0"/>
              </a:rPr>
              <a:t>$ 2,000,000,000,000</a:t>
            </a:r>
          </a:p>
        </p:txBody>
      </p:sp>
      <p:sp>
        <p:nvSpPr>
          <p:cNvPr id="4" name="TextBox 3">
            <a:extLst>
              <a:ext uri="{FF2B5EF4-FFF2-40B4-BE49-F238E27FC236}">
                <a16:creationId xmlns:a16="http://schemas.microsoft.com/office/drawing/2014/main" id="{1B5C52C6-4474-C2BD-2BF5-ECDADBFD44A2}"/>
              </a:ext>
            </a:extLst>
          </p:cNvPr>
          <p:cNvSpPr txBox="1"/>
          <p:nvPr/>
        </p:nvSpPr>
        <p:spPr>
          <a:xfrm>
            <a:off x="972357" y="-2991120"/>
            <a:ext cx="9919394" cy="1446550"/>
          </a:xfrm>
          <a:prstGeom prst="rect">
            <a:avLst/>
          </a:prstGeom>
          <a:noFill/>
        </p:spPr>
        <p:txBody>
          <a:bodyPr wrap="square" rtlCol="0">
            <a:spAutoFit/>
          </a:bodyPr>
          <a:lstStyle/>
          <a:p>
            <a:r>
              <a:rPr lang="en-US" sz="8800" dirty="0">
                <a:latin typeface="Arial Black" panose="020B0A04020102020204" pitchFamily="34" charset="0"/>
              </a:rPr>
              <a:t>Colossal Return</a:t>
            </a:r>
          </a:p>
        </p:txBody>
      </p:sp>
      <p:sp>
        <p:nvSpPr>
          <p:cNvPr id="10" name="TextBox 9">
            <a:extLst>
              <a:ext uri="{FF2B5EF4-FFF2-40B4-BE49-F238E27FC236}">
                <a16:creationId xmlns:a16="http://schemas.microsoft.com/office/drawing/2014/main" id="{C45BF62C-33F5-19D4-52BE-DEA9DD22C4B0}"/>
              </a:ext>
            </a:extLst>
          </p:cNvPr>
          <p:cNvSpPr txBox="1"/>
          <p:nvPr/>
        </p:nvSpPr>
        <p:spPr>
          <a:xfrm>
            <a:off x="707240" y="11154441"/>
            <a:ext cx="9919394" cy="1446550"/>
          </a:xfrm>
          <a:prstGeom prst="rect">
            <a:avLst/>
          </a:prstGeom>
          <a:noFill/>
        </p:spPr>
        <p:txBody>
          <a:bodyPr wrap="square" rtlCol="0">
            <a:spAutoFit/>
          </a:bodyPr>
          <a:lstStyle/>
          <a:p>
            <a:r>
              <a:rPr lang="en-US" sz="8800" dirty="0">
                <a:effectLst>
                  <a:outerShdw blurRad="60007" dist="200025" dir="15360000" sy="30000" kx="-1800000" algn="bl" rotWithShape="0">
                    <a:prstClr val="black">
                      <a:alpha val="32000"/>
                    </a:prstClr>
                  </a:outerShdw>
                </a:effectLst>
                <a:latin typeface="Arial Black" panose="020B0A04020102020204" pitchFamily="34" charset="0"/>
              </a:rPr>
              <a:t>Colossal Return</a:t>
            </a:r>
          </a:p>
        </p:txBody>
      </p:sp>
      <p:pic>
        <p:nvPicPr>
          <p:cNvPr id="17" name="Audio 16">
            <a:hlinkClick r:id="" action="ppaction://media"/>
            <a:extLst>
              <a:ext uri="{FF2B5EF4-FFF2-40B4-BE49-F238E27FC236}">
                <a16:creationId xmlns:a16="http://schemas.microsoft.com/office/drawing/2014/main" id="{69FC10FF-F3C1-2DD0-EDB3-2908B6A27CD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224197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0453">
        <p159:morph option="byObject"/>
      </p:transition>
    </mc:Choice>
    <mc:Fallback>
      <p:transition spd="slow" advTm="2045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be 5">
            <a:extLst>
              <a:ext uri="{FF2B5EF4-FFF2-40B4-BE49-F238E27FC236}">
                <a16:creationId xmlns:a16="http://schemas.microsoft.com/office/drawing/2014/main" id="{E687A6C8-E9EF-2439-FB0C-743CD94DA4C7}"/>
              </a:ext>
            </a:extLst>
          </p:cNvPr>
          <p:cNvSpPr/>
          <p:nvPr/>
        </p:nvSpPr>
        <p:spPr>
          <a:xfrm>
            <a:off x="1106515" y="2395536"/>
            <a:ext cx="10187709" cy="2820592"/>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lin ang="5400000" scaled="1"/>
                  <a:tileRect/>
                </a:gradFill>
                <a:latin typeface="Arial Black" panose="020B0A04020102020204" pitchFamily="34" charset="0"/>
              </a:rPr>
              <a:t>$ 26,000,000,000</a:t>
            </a:r>
          </a:p>
        </p:txBody>
      </p:sp>
      <p:sp>
        <p:nvSpPr>
          <p:cNvPr id="5" name="Cube 4">
            <a:extLst>
              <a:ext uri="{FF2B5EF4-FFF2-40B4-BE49-F238E27FC236}">
                <a16:creationId xmlns:a16="http://schemas.microsoft.com/office/drawing/2014/main" id="{C723CBBC-F065-92A1-5C86-D13FA50572C7}"/>
              </a:ext>
            </a:extLst>
          </p:cNvPr>
          <p:cNvSpPr/>
          <p:nvPr/>
        </p:nvSpPr>
        <p:spPr>
          <a:xfrm>
            <a:off x="5181599" y="1831647"/>
            <a:ext cx="1018771" cy="940197"/>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lin ang="2700000" scaled="1"/>
                  <a:tileRect/>
                </a:gradFill>
                <a:latin typeface="Arial Black" panose="020B0A04020102020204" pitchFamily="34" charset="0"/>
              </a:rPr>
              <a:t>$ 70,000,000</a:t>
            </a:r>
          </a:p>
        </p:txBody>
      </p:sp>
      <p:sp>
        <p:nvSpPr>
          <p:cNvPr id="3" name="Cube 2">
            <a:extLst>
              <a:ext uri="{FF2B5EF4-FFF2-40B4-BE49-F238E27FC236}">
                <a16:creationId xmlns:a16="http://schemas.microsoft.com/office/drawing/2014/main" id="{C15734E7-911A-FDFB-0330-E62CA1EC9B12}"/>
              </a:ext>
            </a:extLst>
          </p:cNvPr>
          <p:cNvSpPr/>
          <p:nvPr/>
        </p:nvSpPr>
        <p:spPr>
          <a:xfrm>
            <a:off x="0" y="0"/>
            <a:ext cx="12192000" cy="6858000"/>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lin ang="5400000" scaled="1"/>
                  <a:tileRect/>
                </a:gradFill>
                <a:latin typeface="Arial Black" panose="020B0A04020102020204" pitchFamily="34" charset="0"/>
              </a:rPr>
              <a:t>$ 2,000,000,000,000</a:t>
            </a:r>
          </a:p>
        </p:txBody>
      </p:sp>
      <p:sp>
        <p:nvSpPr>
          <p:cNvPr id="10" name="TextBox 9">
            <a:extLst>
              <a:ext uri="{FF2B5EF4-FFF2-40B4-BE49-F238E27FC236}">
                <a16:creationId xmlns:a16="http://schemas.microsoft.com/office/drawing/2014/main" id="{C45BF62C-33F5-19D4-52BE-DEA9DD22C4B0}"/>
              </a:ext>
            </a:extLst>
          </p:cNvPr>
          <p:cNvSpPr txBox="1"/>
          <p:nvPr/>
        </p:nvSpPr>
        <p:spPr>
          <a:xfrm>
            <a:off x="221902" y="287077"/>
            <a:ext cx="9919394" cy="1446550"/>
          </a:xfrm>
          <a:prstGeom prst="rect">
            <a:avLst/>
          </a:prstGeom>
          <a:noFill/>
        </p:spPr>
        <p:txBody>
          <a:bodyPr wrap="square" rtlCol="0">
            <a:spAutoFit/>
          </a:bodyPr>
          <a:lstStyle/>
          <a:p>
            <a:r>
              <a:rPr lang="en-US" sz="8800" dirty="0">
                <a:solidFill>
                  <a:schemeClr val="bg1"/>
                </a:solidFill>
                <a:effectLst>
                  <a:outerShdw blurRad="60007" dist="200025" dir="15360000" sy="30000" kx="-1800000" algn="bl" rotWithShape="0">
                    <a:prstClr val="black">
                      <a:alpha val="32000"/>
                    </a:prstClr>
                  </a:outerShdw>
                </a:effectLst>
                <a:latin typeface="Arial Black" panose="020B0A04020102020204" pitchFamily="34" charset="0"/>
              </a:rPr>
              <a:t>Colossal Return</a:t>
            </a:r>
          </a:p>
        </p:txBody>
      </p:sp>
      <p:pic>
        <p:nvPicPr>
          <p:cNvPr id="12" name="Audio 11">
            <a:hlinkClick r:id="" action="ppaction://media"/>
            <a:extLst>
              <a:ext uri="{FF2B5EF4-FFF2-40B4-BE49-F238E27FC236}">
                <a16:creationId xmlns:a16="http://schemas.microsoft.com/office/drawing/2014/main" id="{3BC89F1B-C98E-F776-0E2B-0575C436D98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985163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2074">
        <p159:morph option="byObject"/>
      </p:transition>
    </mc:Choice>
    <mc:Fallback>
      <p:transition spd="slow" advTm="1207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9">
            <a:extLst>
              <a:ext uri="{FF2B5EF4-FFF2-40B4-BE49-F238E27FC236}">
                <a16:creationId xmlns:a16="http://schemas.microsoft.com/office/drawing/2014/main" id="{4845A0EE-C4C8-4AE1-B3C6-1261368AC0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D4674C8-7906-1768-9FFF-5C6EC6F37286}"/>
              </a:ext>
            </a:extLst>
          </p:cNvPr>
          <p:cNvSpPr/>
          <p:nvPr/>
        </p:nvSpPr>
        <p:spPr>
          <a:xfrm>
            <a:off x="-88900" y="-114300"/>
            <a:ext cx="5557448" cy="72771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31B4D2-3483-65F9-E13E-F7E8B405CBF7}"/>
              </a:ext>
            </a:extLst>
          </p:cNvPr>
          <p:cNvSpPr>
            <a:spLocks noGrp="1"/>
          </p:cNvSpPr>
          <p:nvPr>
            <p:ph type="title"/>
          </p:nvPr>
        </p:nvSpPr>
        <p:spPr>
          <a:xfrm>
            <a:off x="621629" y="640080"/>
            <a:ext cx="4225290" cy="5578816"/>
          </a:xfrm>
        </p:spPr>
        <p:txBody>
          <a:bodyPr vert="horz" lIns="91440" tIns="45720" rIns="91440" bIns="45720" rtlCol="0" anchor="ctr">
            <a:normAutofit/>
          </a:bodyPr>
          <a:lstStyle/>
          <a:p>
            <a:pPr algn="ctr"/>
            <a:r>
              <a:rPr lang="en-US" kern="1200" dirty="0">
                <a:solidFill>
                  <a:schemeClr val="bg1"/>
                </a:solidFill>
                <a:latin typeface="+mj-lt"/>
                <a:ea typeface="+mj-ea"/>
                <a:cs typeface="+mj-cs"/>
              </a:rPr>
              <a:t>Unexpected</a:t>
            </a:r>
            <a:r>
              <a:rPr lang="en-US" kern="1200" dirty="0">
                <a:solidFill>
                  <a:srgbClr val="FFFFFF"/>
                </a:solidFill>
                <a:latin typeface="+mj-lt"/>
                <a:ea typeface="+mj-ea"/>
                <a:cs typeface="+mj-cs"/>
              </a:rPr>
              <a:t> Affects</a:t>
            </a:r>
          </a:p>
        </p:txBody>
      </p:sp>
      <p:pic>
        <p:nvPicPr>
          <p:cNvPr id="6" name="Graphic 5" descr="Tax outline">
            <a:extLst>
              <a:ext uri="{FF2B5EF4-FFF2-40B4-BE49-F238E27FC236}">
                <a16:creationId xmlns:a16="http://schemas.microsoft.com/office/drawing/2014/main" id="{0F5BE302-E9DC-A01E-4B7E-5B9D720F3E6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23454" y="1387642"/>
            <a:ext cx="4082716" cy="4082716"/>
          </a:xfrm>
          <a:prstGeom prst="rect">
            <a:avLst/>
          </a:prstGeom>
        </p:spPr>
      </p:pic>
      <p:pic>
        <p:nvPicPr>
          <p:cNvPr id="17" name="Audio 16">
            <a:hlinkClick r:id="" action="ppaction://media"/>
            <a:extLst>
              <a:ext uri="{FF2B5EF4-FFF2-40B4-BE49-F238E27FC236}">
                <a16:creationId xmlns:a16="http://schemas.microsoft.com/office/drawing/2014/main" id="{16358BB3-4073-A4B3-5A24-8408B7884AF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69059215"/>
      </p:ext>
    </p:extLst>
  </p:cSld>
  <p:clrMapOvr>
    <a:masterClrMapping/>
  </p:clrMapOvr>
  <mc:AlternateContent xmlns:mc="http://schemas.openxmlformats.org/markup-compatibility/2006">
    <mc:Choice xmlns:p14="http://schemas.microsoft.com/office/powerpoint/2010/main" Requires="p14">
      <p:transition spd="slow" p14:dur="2000" advTm="28807"/>
    </mc:Choice>
    <mc:Fallback>
      <p:transition spd="slow" advTm="288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A169D286-F4D7-4C8B-A6BD-D05384C7F1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6">
            <a:extLst>
              <a:ext uri="{FF2B5EF4-FFF2-40B4-BE49-F238E27FC236}">
                <a16:creationId xmlns:a16="http://schemas.microsoft.com/office/drawing/2014/main" id="{39E8235E-135E-4261-8F54-2B316E493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610728"/>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D4ED8EC3-4D57-4620-93CE-4E6661F09A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343079"/>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Shape 15">
            <a:extLst>
              <a:ext uri="{FF2B5EF4-FFF2-40B4-BE49-F238E27FC236}">
                <a16:creationId xmlns:a16="http://schemas.microsoft.com/office/drawing/2014/main" id="{83BCB34A-2F40-4F41-8488-A134C1C155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5" y="340424"/>
            <a:ext cx="4630139" cy="5265795"/>
          </a:xfrm>
          <a:custGeom>
            <a:avLst/>
            <a:gdLst>
              <a:gd name="connsiteX0" fmla="*/ 0 w 4630139"/>
              <a:gd name="connsiteY0" fmla="*/ 0 h 5265795"/>
              <a:gd name="connsiteX1" fmla="*/ 4630139 w 4630139"/>
              <a:gd name="connsiteY1" fmla="*/ 0 h 5265795"/>
              <a:gd name="connsiteX2" fmla="*/ 4630139 w 4630139"/>
              <a:gd name="connsiteY2" fmla="*/ 5265795 h 5265795"/>
              <a:gd name="connsiteX3" fmla="*/ 0 w 4630139"/>
              <a:gd name="connsiteY3" fmla="*/ 5265795 h 5265795"/>
            </a:gdLst>
            <a:ahLst/>
            <a:cxnLst>
              <a:cxn ang="0">
                <a:pos x="connsiteX0" y="connsiteY0"/>
              </a:cxn>
              <a:cxn ang="0">
                <a:pos x="connsiteX1" y="connsiteY1"/>
              </a:cxn>
              <a:cxn ang="0">
                <a:pos x="connsiteX2" y="connsiteY2"/>
              </a:cxn>
              <a:cxn ang="0">
                <a:pos x="connsiteX3" y="connsiteY3"/>
              </a:cxn>
            </a:cxnLst>
            <a:rect l="l" t="t" r="r" b="b"/>
            <a:pathLst>
              <a:path w="4630139" h="5265795">
                <a:moveTo>
                  <a:pt x="0" y="0"/>
                </a:moveTo>
                <a:lnTo>
                  <a:pt x="4630139" y="0"/>
                </a:lnTo>
                <a:lnTo>
                  <a:pt x="4630139" y="5265795"/>
                </a:lnTo>
                <a:lnTo>
                  <a:pt x="0" y="526579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Flying Money with solid fill">
            <a:extLst>
              <a:ext uri="{FF2B5EF4-FFF2-40B4-BE49-F238E27FC236}">
                <a16:creationId xmlns:a16="http://schemas.microsoft.com/office/drawing/2014/main" id="{DF8C596C-D4B7-2A07-6907-FDE3D8FB856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37376" y="1308853"/>
            <a:ext cx="3343202" cy="3343202"/>
          </a:xfrm>
          <a:prstGeom prst="rect">
            <a:avLst/>
          </a:prstGeom>
        </p:spPr>
      </p:pic>
      <p:sp>
        <p:nvSpPr>
          <p:cNvPr id="18" name="Freeform: Shape 17">
            <a:extLst>
              <a:ext uri="{FF2B5EF4-FFF2-40B4-BE49-F238E27FC236}">
                <a16:creationId xmlns:a16="http://schemas.microsoft.com/office/drawing/2014/main" id="{F78382DC-4207-465E-B379-1E16448AA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1780" y="1071563"/>
            <a:ext cx="7290218" cy="5242298"/>
          </a:xfrm>
          <a:custGeom>
            <a:avLst/>
            <a:gdLst>
              <a:gd name="connsiteX0" fmla="*/ 0 w 7290218"/>
              <a:gd name="connsiteY0" fmla="*/ 0 h 5242298"/>
              <a:gd name="connsiteX1" fmla="*/ 7290218 w 7290218"/>
              <a:gd name="connsiteY1" fmla="*/ 0 h 5242298"/>
              <a:gd name="connsiteX2" fmla="*/ 7290218 w 7290218"/>
              <a:gd name="connsiteY2" fmla="*/ 5242298 h 5242298"/>
              <a:gd name="connsiteX3" fmla="*/ 0 w 7290218"/>
              <a:gd name="connsiteY3" fmla="*/ 5242298 h 5242298"/>
            </a:gdLst>
            <a:ahLst/>
            <a:cxnLst>
              <a:cxn ang="0">
                <a:pos x="connsiteX0" y="connsiteY0"/>
              </a:cxn>
              <a:cxn ang="0">
                <a:pos x="connsiteX1" y="connsiteY1"/>
              </a:cxn>
              <a:cxn ang="0">
                <a:pos x="connsiteX2" y="connsiteY2"/>
              </a:cxn>
              <a:cxn ang="0">
                <a:pos x="connsiteX3" y="connsiteY3"/>
              </a:cxn>
            </a:cxnLst>
            <a:rect l="l" t="t" r="r" b="b"/>
            <a:pathLst>
              <a:path w="7290218" h="5242298">
                <a:moveTo>
                  <a:pt x="0" y="0"/>
                </a:moveTo>
                <a:lnTo>
                  <a:pt x="7290218" y="0"/>
                </a:lnTo>
                <a:lnTo>
                  <a:pt x="7290218" y="5242298"/>
                </a:lnTo>
                <a:lnTo>
                  <a:pt x="0" y="524229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Graphic 4" descr="Downward trend graph with solid fill">
            <a:extLst>
              <a:ext uri="{FF2B5EF4-FFF2-40B4-BE49-F238E27FC236}">
                <a16:creationId xmlns:a16="http://schemas.microsoft.com/office/drawing/2014/main" id="{C2C62D06-0CDE-C1A6-0481-41D71F28293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72053" y="1715030"/>
            <a:ext cx="3967112" cy="3967112"/>
          </a:xfrm>
          <a:prstGeom prst="rect">
            <a:avLst/>
          </a:prstGeom>
        </p:spPr>
      </p:pic>
      <p:pic>
        <p:nvPicPr>
          <p:cNvPr id="4" name="Audio 3">
            <a:hlinkClick r:id="" action="ppaction://media"/>
            <a:extLst>
              <a:ext uri="{FF2B5EF4-FFF2-40B4-BE49-F238E27FC236}">
                <a16:creationId xmlns:a16="http://schemas.microsoft.com/office/drawing/2014/main" id="{76410FAB-3A1E-0FE0-BD2A-21E16A8CB134}"/>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67523625"/>
      </p:ext>
    </p:extLst>
  </p:cSld>
  <p:clrMapOvr>
    <a:masterClrMapping/>
  </p:clrMapOvr>
  <mc:AlternateContent xmlns:mc="http://schemas.openxmlformats.org/markup-compatibility/2006">
    <mc:Choice xmlns:p14="http://schemas.microsoft.com/office/powerpoint/2010/main" Requires="p14">
      <p:transition spd="slow" p14:dur="2000" advTm="24939"/>
    </mc:Choice>
    <mc:Fallback>
      <p:transition spd="slow" advTm="249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2">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graphicFrame>
        <p:nvGraphicFramePr>
          <p:cNvPr id="4" name="Chart 3">
            <a:extLst>
              <a:ext uri="{FF2B5EF4-FFF2-40B4-BE49-F238E27FC236}">
                <a16:creationId xmlns:a16="http://schemas.microsoft.com/office/drawing/2014/main" id="{E2862AE2-E150-7997-412A-13C20B40CD24}"/>
              </a:ext>
            </a:extLst>
          </p:cNvPr>
          <p:cNvGraphicFramePr/>
          <p:nvPr>
            <p:extLst>
              <p:ext uri="{D42A27DB-BD31-4B8C-83A1-F6EECF244321}">
                <p14:modId xmlns:p14="http://schemas.microsoft.com/office/powerpoint/2010/main" val="2352947968"/>
              </p:ext>
            </p:extLst>
          </p:nvPr>
        </p:nvGraphicFramePr>
        <p:xfrm>
          <a:off x="620110" y="643467"/>
          <a:ext cx="10951780" cy="5391943"/>
        </p:xfrm>
        <a:graphic>
          <a:graphicData uri="http://schemas.openxmlformats.org/drawingml/2006/chart">
            <c:chart xmlns:c="http://schemas.openxmlformats.org/drawingml/2006/chart" xmlns:r="http://schemas.openxmlformats.org/officeDocument/2006/relationships" r:id="rId5"/>
          </a:graphicData>
        </a:graphic>
      </p:graphicFrame>
      <p:pic>
        <p:nvPicPr>
          <p:cNvPr id="8" name="Audio 7">
            <a:hlinkClick r:id="" action="ppaction://media"/>
            <a:extLst>
              <a:ext uri="{FF2B5EF4-FFF2-40B4-BE49-F238E27FC236}">
                <a16:creationId xmlns:a16="http://schemas.microsoft.com/office/drawing/2014/main" id="{6D848F3A-875B-3E9D-79D0-15B6267C103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34956710"/>
      </p:ext>
    </p:extLst>
  </p:cSld>
  <p:clrMapOvr>
    <a:masterClrMapping/>
  </p:clrMapOvr>
  <mc:AlternateContent xmlns:mc="http://schemas.openxmlformats.org/markup-compatibility/2006">
    <mc:Choice xmlns:p14="http://schemas.microsoft.com/office/powerpoint/2010/main" Requires="p14">
      <p:transition spd="slow" p14:dur="2000" advTm="18123"/>
    </mc:Choice>
    <mc:Fallback>
      <p:transition spd="slow" advTm="18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8" name="Rectangle 1030">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049" name="Rectangle 1032">
            <a:extLst>
              <a:ext uri="{FF2B5EF4-FFF2-40B4-BE49-F238E27FC236}">
                <a16:creationId xmlns:a16="http://schemas.microsoft.com/office/drawing/2014/main" id="{5428AC11-BFDF-42EF-80FF-717BBF909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8628" y="1408629"/>
            <a:ext cx="6858000"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0" name="Rectangle 1034">
            <a:extLst>
              <a:ext uri="{FF2B5EF4-FFF2-40B4-BE49-F238E27FC236}">
                <a16:creationId xmlns:a16="http://schemas.microsoft.com/office/drawing/2014/main" id="{2CC56AF6-38E4-490B-8E2B-1A1037B4ED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832"/>
            <a:ext cx="4355594" cy="404074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1" name="Rectangle 1036">
            <a:extLst>
              <a:ext uri="{FF2B5EF4-FFF2-40B4-BE49-F238E27FC236}">
                <a16:creationId xmlns:a16="http://schemas.microsoft.com/office/drawing/2014/main" id="{2339A6F5-AD6A-4D80-8AD9-6290D13AC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513"/>
            <a:ext cx="6857572" cy="3581401"/>
          </a:xfrm>
          <a:prstGeom prst="rect">
            <a:avLst/>
          </a:prstGeom>
          <a:gradFill>
            <a:gsLst>
              <a:gs pos="0">
                <a:srgbClr val="000000">
                  <a:alpha val="61000"/>
                </a:srgbClr>
              </a:gs>
              <a:gs pos="95000">
                <a:schemeClr val="accent5">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22B2AE4F-2EBE-4331-B622-396C01FAB281}"/>
              </a:ext>
            </a:extLst>
          </p:cNvPr>
          <p:cNvSpPr/>
          <p:nvPr/>
        </p:nvSpPr>
        <p:spPr>
          <a:xfrm>
            <a:off x="-88900" y="-114300"/>
            <a:ext cx="5557448" cy="72771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Domestic Violence Icons - Free SVG &amp; PNG Domestic Violence Images - Noun  Project">
            <a:extLst>
              <a:ext uri="{FF2B5EF4-FFF2-40B4-BE49-F238E27FC236}">
                <a16:creationId xmlns:a16="http://schemas.microsoft.com/office/drawing/2014/main" id="{6B364A20-8F78-5D09-7017-9459D4D6C09A}"/>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7712364" y="376838"/>
            <a:ext cx="2390048" cy="2390048"/>
          </a:xfrm>
          <a:prstGeom prst="rect">
            <a:avLst/>
          </a:prstGeom>
          <a:noFill/>
          <a:extLst>
            <a:ext uri="{909E8E84-426E-40DD-AFC4-6F175D3DCCD1}">
              <a14:hiddenFill xmlns:a14="http://schemas.microsoft.com/office/drawing/2010/main">
                <a:solidFill>
                  <a:srgbClr val="FFFFFF"/>
                </a:solidFill>
              </a14:hiddenFill>
            </a:ext>
          </a:extLst>
        </p:spPr>
      </p:pic>
      <p:pic>
        <p:nvPicPr>
          <p:cNvPr id="7" name="Graphic 6" descr="Universal access with solid fill">
            <a:extLst>
              <a:ext uri="{FF2B5EF4-FFF2-40B4-BE49-F238E27FC236}">
                <a16:creationId xmlns:a16="http://schemas.microsoft.com/office/drawing/2014/main" id="{3641EDAA-14E6-FCC1-5B80-0EC5FF4BCB9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407432" y="3109216"/>
            <a:ext cx="3141973" cy="3141973"/>
          </a:xfrm>
          <a:prstGeom prst="rect">
            <a:avLst/>
          </a:prstGeom>
        </p:spPr>
      </p:pic>
      <p:sp>
        <p:nvSpPr>
          <p:cNvPr id="6" name="Title 1">
            <a:extLst>
              <a:ext uri="{FF2B5EF4-FFF2-40B4-BE49-F238E27FC236}">
                <a16:creationId xmlns:a16="http://schemas.microsoft.com/office/drawing/2014/main" id="{BE146597-A969-58BB-827A-10594C594446}"/>
              </a:ext>
            </a:extLst>
          </p:cNvPr>
          <p:cNvSpPr>
            <a:spLocks noGrp="1"/>
          </p:cNvSpPr>
          <p:nvPr>
            <p:ph type="title"/>
          </p:nvPr>
        </p:nvSpPr>
        <p:spPr>
          <a:xfrm>
            <a:off x="621629" y="640080"/>
            <a:ext cx="4225290" cy="5578816"/>
          </a:xfrm>
        </p:spPr>
        <p:txBody>
          <a:bodyPr vert="horz" lIns="91440" tIns="45720" rIns="91440" bIns="45720" rtlCol="0" anchor="ctr">
            <a:normAutofit/>
          </a:bodyPr>
          <a:lstStyle/>
          <a:p>
            <a:pPr algn="ctr"/>
            <a:r>
              <a:rPr lang="en-US" kern="1200" dirty="0">
                <a:solidFill>
                  <a:srgbClr val="FFFFFF"/>
                </a:solidFill>
                <a:latin typeface="+mj-lt"/>
                <a:ea typeface="+mj-ea"/>
                <a:cs typeface="+mj-cs"/>
              </a:rPr>
              <a:t>Positive</a:t>
            </a:r>
            <a:br>
              <a:rPr lang="en-US" kern="1200">
                <a:solidFill>
                  <a:srgbClr val="FFFFFF"/>
                </a:solidFill>
                <a:latin typeface="+mj-lt"/>
                <a:ea typeface="+mj-ea"/>
                <a:cs typeface="+mj-cs"/>
              </a:rPr>
            </a:br>
            <a:r>
              <a:rPr lang="en-US" kern="1200">
                <a:solidFill>
                  <a:srgbClr val="FFFFFF"/>
                </a:solidFill>
                <a:latin typeface="+mj-lt"/>
                <a:ea typeface="+mj-ea"/>
                <a:cs typeface="+mj-cs"/>
              </a:rPr>
              <a:t>Possibilities</a:t>
            </a:r>
            <a:endParaRPr lang="en-US" kern="1200" dirty="0">
              <a:solidFill>
                <a:srgbClr val="FFFFFF"/>
              </a:solidFill>
              <a:latin typeface="+mj-lt"/>
              <a:ea typeface="+mj-ea"/>
              <a:cs typeface="+mj-cs"/>
            </a:endParaRPr>
          </a:p>
        </p:txBody>
      </p:sp>
      <p:pic>
        <p:nvPicPr>
          <p:cNvPr id="18" name="Audio 17">
            <a:hlinkClick r:id="" action="ppaction://media"/>
            <a:extLst>
              <a:ext uri="{FF2B5EF4-FFF2-40B4-BE49-F238E27FC236}">
                <a16:creationId xmlns:a16="http://schemas.microsoft.com/office/drawing/2014/main" id="{CBA1C323-54B5-7F79-9D42-2C432A216197}"/>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38054908"/>
      </p:ext>
    </p:extLst>
  </p:cSld>
  <p:clrMapOvr>
    <a:masterClrMapping/>
  </p:clrMapOvr>
  <mc:AlternateContent xmlns:mc="http://schemas.openxmlformats.org/markup-compatibility/2006">
    <mc:Choice xmlns:p14="http://schemas.microsoft.com/office/powerpoint/2010/main" Requires="p14">
      <p:transition spd="slow" p14:dur="2000" advTm="29776"/>
    </mc:Choice>
    <mc:Fallback>
      <p:transition spd="slow" advTm="297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461</TotalTime>
  <Words>1211</Words>
  <Application>Microsoft Office PowerPoint</Application>
  <PresentationFormat>Widescreen</PresentationFormat>
  <Paragraphs>76</Paragraphs>
  <Slides>12</Slides>
  <Notes>11</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Arial Black</vt:lpstr>
      <vt:lpstr>Calibri</vt:lpstr>
      <vt:lpstr>Calibri Light</vt:lpstr>
      <vt:lpstr>Office Theme</vt:lpstr>
      <vt:lpstr>Lobbying</vt:lpstr>
      <vt:lpstr>What is lobbying?</vt:lpstr>
      <vt:lpstr>Private interests</vt:lpstr>
      <vt:lpstr>Private interests</vt:lpstr>
      <vt:lpstr>PowerPoint Presentation</vt:lpstr>
      <vt:lpstr>Unexpected Affects</vt:lpstr>
      <vt:lpstr>PowerPoint Presentation</vt:lpstr>
      <vt:lpstr>PowerPoint Presentation</vt:lpstr>
      <vt:lpstr>Positive Possibilities</vt:lpstr>
      <vt:lpstr>Proposed Solutions</vt:lpstr>
      <vt:lpstr>Thank you</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Aidan Chin</dc:creator>
  <cp:lastModifiedBy>Aidan Chin</cp:lastModifiedBy>
  <cp:revision>1</cp:revision>
  <dcterms:created xsi:type="dcterms:W3CDTF">2023-04-27T02:41:40Z</dcterms:created>
  <dcterms:modified xsi:type="dcterms:W3CDTF">2023-05-03T03:18:46Z</dcterms:modified>
</cp:coreProperties>
</file>

<file path=docProps/thumbnail.jpeg>
</file>